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0"/>
  </p:notesMasterIdLst>
  <p:sldIdLst>
    <p:sldId id="293" r:id="rId2"/>
    <p:sldId id="257" r:id="rId3"/>
    <p:sldId id="292" r:id="rId4"/>
    <p:sldId id="258" r:id="rId5"/>
    <p:sldId id="259" r:id="rId6"/>
    <p:sldId id="287" r:id="rId7"/>
    <p:sldId id="264" r:id="rId8"/>
    <p:sldId id="265" r:id="rId9"/>
    <p:sldId id="266" r:id="rId10"/>
    <p:sldId id="267" r:id="rId11"/>
    <p:sldId id="268" r:id="rId12"/>
    <p:sldId id="284" r:id="rId13"/>
    <p:sldId id="286" r:id="rId14"/>
    <p:sldId id="271" r:id="rId15"/>
    <p:sldId id="272" r:id="rId16"/>
    <p:sldId id="273" r:id="rId17"/>
    <p:sldId id="288" r:id="rId18"/>
    <p:sldId id="280" r:id="rId19"/>
    <p:sldId id="281" r:id="rId20"/>
    <p:sldId id="282" r:id="rId21"/>
    <p:sldId id="289" r:id="rId22"/>
    <p:sldId id="283" r:id="rId23"/>
    <p:sldId id="291" r:id="rId24"/>
    <p:sldId id="290" r:id="rId25"/>
    <p:sldId id="279" r:id="rId26"/>
    <p:sldId id="261" r:id="rId27"/>
    <p:sldId id="262" r:id="rId28"/>
    <p:sldId id="26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258f5cc8c6143b0" providerId="LiveId" clId="{1F1935CA-06A4-47AF-BC66-38CA640DDCFB}"/>
    <pc:docChg chg="undo custSel addSld delSld modSld sldOrd">
      <pc:chgData name="" userId="a258f5cc8c6143b0" providerId="LiveId" clId="{1F1935CA-06A4-47AF-BC66-38CA640DDCFB}" dt="2020-06-07T09:39:57.424" v="5303" actId="404"/>
      <pc:docMkLst>
        <pc:docMk/>
      </pc:docMkLst>
      <pc:sldChg chg="modNotes">
        <pc:chgData name="" userId="a258f5cc8c6143b0" providerId="LiveId" clId="{1F1935CA-06A4-47AF-BC66-38CA640DDCFB}" dt="2020-06-07T09:31:22.243" v="5246" actId="6549"/>
        <pc:sldMkLst>
          <pc:docMk/>
          <pc:sldMk cId="0" sldId="256"/>
        </pc:sldMkLst>
      </pc:sldChg>
      <pc:sldChg chg="modNotes">
        <pc:chgData name="" userId="a258f5cc8c6143b0" providerId="LiveId" clId="{1F1935CA-06A4-47AF-BC66-38CA640DDCFB}" dt="2020-06-07T09:31:25.180" v="5247" actId="6549"/>
        <pc:sldMkLst>
          <pc:docMk/>
          <pc:sldMk cId="0" sldId="257"/>
        </pc:sldMkLst>
      </pc:sldChg>
      <pc:sldChg chg="addSp delSp modSp modNotes">
        <pc:chgData name="" userId="a258f5cc8c6143b0" providerId="LiveId" clId="{1F1935CA-06A4-47AF-BC66-38CA640DDCFB}" dt="2020-06-07T09:31:27.430" v="5248" actId="6549"/>
        <pc:sldMkLst>
          <pc:docMk/>
          <pc:sldMk cId="0" sldId="258"/>
        </pc:sldMkLst>
        <pc:spChg chg="add del mod">
          <ac:chgData name="" userId="a258f5cc8c6143b0" providerId="LiveId" clId="{1F1935CA-06A4-47AF-BC66-38CA640DDCFB}" dt="2020-06-07T08:16:50.797" v="2834" actId="478"/>
          <ac:spMkLst>
            <pc:docMk/>
            <pc:sldMk cId="0" sldId="258"/>
            <ac:spMk id="3" creationId="{AD57FF61-D46C-48AC-A82D-49146F449741}"/>
          </ac:spMkLst>
        </pc:spChg>
        <pc:spChg chg="add del">
          <ac:chgData name="" userId="a258f5cc8c6143b0" providerId="LiveId" clId="{1F1935CA-06A4-47AF-BC66-38CA640DDCFB}" dt="2020-06-07T08:15:11.378" v="2780"/>
          <ac:spMkLst>
            <pc:docMk/>
            <pc:sldMk cId="0" sldId="258"/>
            <ac:spMk id="4" creationId="{64243D7D-0703-4A9C-9B5C-D104B4885502}"/>
          </ac:spMkLst>
        </pc:spChg>
        <pc:spChg chg="add del mod">
          <ac:chgData name="" userId="a258f5cc8c6143b0" providerId="LiveId" clId="{1F1935CA-06A4-47AF-BC66-38CA640DDCFB}" dt="2020-06-07T08:17:56.712" v="2978" actId="6549"/>
          <ac:spMkLst>
            <pc:docMk/>
            <pc:sldMk cId="0" sldId="258"/>
            <ac:spMk id="81" creationId="{00000000-0000-0000-0000-000000000000}"/>
          </ac:spMkLst>
        </pc:spChg>
        <pc:spChg chg="mod">
          <ac:chgData name="" userId="a258f5cc8c6143b0" providerId="LiveId" clId="{1F1935CA-06A4-47AF-BC66-38CA640DDCFB}" dt="2020-06-07T08:17:14.476" v="2873"/>
          <ac:spMkLst>
            <pc:docMk/>
            <pc:sldMk cId="0" sldId="258"/>
            <ac:spMk id="85" creationId="{00000000-0000-0000-0000-000000000000}"/>
          </ac:spMkLst>
        </pc:spChg>
      </pc:sldChg>
      <pc:sldChg chg="modSp modNotes">
        <pc:chgData name="" userId="a258f5cc8c6143b0" providerId="LiveId" clId="{1F1935CA-06A4-47AF-BC66-38CA640DDCFB}" dt="2020-06-07T09:31:30.592" v="5249" actId="6549"/>
        <pc:sldMkLst>
          <pc:docMk/>
          <pc:sldMk cId="0" sldId="259"/>
        </pc:sldMkLst>
        <pc:spChg chg="mod">
          <ac:chgData name="" userId="a258f5cc8c6143b0" providerId="LiveId" clId="{1F1935CA-06A4-47AF-BC66-38CA640DDCFB}" dt="2020-06-07T09:28:23.737" v="5081" actId="20577"/>
          <ac:spMkLst>
            <pc:docMk/>
            <pc:sldMk cId="0" sldId="259"/>
            <ac:spMk id="90" creationId="{00000000-0000-0000-0000-000000000000}"/>
          </ac:spMkLst>
        </pc:spChg>
      </pc:sldChg>
      <pc:sldChg chg="addSp">
        <pc:chgData name="" userId="a258f5cc8c6143b0" providerId="LiveId" clId="{1F1935CA-06A4-47AF-BC66-38CA640DDCFB}" dt="2020-06-07T09:30:04.333" v="5243"/>
        <pc:sldMkLst>
          <pc:docMk/>
          <pc:sldMk cId="4275982669" sldId="261"/>
        </pc:sldMkLst>
        <pc:picChg chg="add">
          <ac:chgData name="" userId="a258f5cc8c6143b0" providerId="LiveId" clId="{1F1935CA-06A4-47AF-BC66-38CA640DDCFB}" dt="2020-06-07T09:30:04.333" v="5243"/>
          <ac:picMkLst>
            <pc:docMk/>
            <pc:sldMk cId="4275982669" sldId="261"/>
            <ac:picMk id="4" creationId="{D783F44F-DA3F-44A0-98D0-00E5015C1287}"/>
          </ac:picMkLst>
        </pc:picChg>
      </pc:sldChg>
      <pc:sldChg chg="addSp">
        <pc:chgData name="" userId="a258f5cc8c6143b0" providerId="LiveId" clId="{1F1935CA-06A4-47AF-BC66-38CA640DDCFB}" dt="2020-06-07T09:30:05.763" v="5244"/>
        <pc:sldMkLst>
          <pc:docMk/>
          <pc:sldMk cId="4283002911" sldId="262"/>
        </pc:sldMkLst>
        <pc:picChg chg="add">
          <ac:chgData name="" userId="a258f5cc8c6143b0" providerId="LiveId" clId="{1F1935CA-06A4-47AF-BC66-38CA640DDCFB}" dt="2020-06-07T09:30:05.763" v="5244"/>
          <ac:picMkLst>
            <pc:docMk/>
            <pc:sldMk cId="4283002911" sldId="262"/>
            <ac:picMk id="4" creationId="{FDAEB75F-29AD-406B-89D8-C59792C0DEC1}"/>
          </ac:picMkLst>
        </pc:picChg>
      </pc:sldChg>
      <pc:sldChg chg="addSp">
        <pc:chgData name="" userId="a258f5cc8c6143b0" providerId="LiveId" clId="{1F1935CA-06A4-47AF-BC66-38CA640DDCFB}" dt="2020-06-07T09:30:07.541" v="5245"/>
        <pc:sldMkLst>
          <pc:docMk/>
          <pc:sldMk cId="3028724029" sldId="263"/>
        </pc:sldMkLst>
        <pc:picChg chg="add">
          <ac:chgData name="" userId="a258f5cc8c6143b0" providerId="LiveId" clId="{1F1935CA-06A4-47AF-BC66-38CA640DDCFB}" dt="2020-06-07T09:30:07.541" v="5245"/>
          <ac:picMkLst>
            <pc:docMk/>
            <pc:sldMk cId="3028724029" sldId="263"/>
            <ac:picMk id="4" creationId="{F1942360-1381-4868-AEF6-EF951B42E469}"/>
          </ac:picMkLst>
        </pc:picChg>
      </pc:sldChg>
      <pc:sldChg chg="modSp modNotes">
        <pc:chgData name="" userId="a258f5cc8c6143b0" providerId="LiveId" clId="{1F1935CA-06A4-47AF-BC66-38CA640DDCFB}" dt="2020-06-07T09:31:34.201" v="5250" actId="6549"/>
        <pc:sldMkLst>
          <pc:docMk/>
          <pc:sldMk cId="0" sldId="264"/>
        </pc:sldMkLst>
        <pc:spChg chg="mod">
          <ac:chgData name="" userId="a258f5cc8c6143b0" providerId="LiveId" clId="{1F1935CA-06A4-47AF-BC66-38CA640DDCFB}" dt="2020-06-07T08:19:42.541" v="3188" actId="404"/>
          <ac:spMkLst>
            <pc:docMk/>
            <pc:sldMk cId="0" sldId="264"/>
            <ac:spMk id="123" creationId="{00000000-0000-0000-0000-000000000000}"/>
          </ac:spMkLst>
        </pc:spChg>
        <pc:spChg chg="mod">
          <ac:chgData name="" userId="a258f5cc8c6143b0" providerId="LiveId" clId="{1F1935CA-06A4-47AF-BC66-38CA640DDCFB}" dt="2020-06-07T08:19:33.955" v="3187" actId="1036"/>
          <ac:spMkLst>
            <pc:docMk/>
            <pc:sldMk cId="0" sldId="264"/>
            <ac:spMk id="129" creationId="{00000000-0000-0000-0000-000000000000}"/>
          </ac:spMkLst>
        </pc:spChg>
      </pc:sldChg>
      <pc:sldChg chg="addSp modSp modNotes">
        <pc:chgData name="" userId="a258f5cc8c6143b0" providerId="LiveId" clId="{1F1935CA-06A4-47AF-BC66-38CA640DDCFB}" dt="2020-06-07T09:31:36.387" v="5251" actId="6549"/>
        <pc:sldMkLst>
          <pc:docMk/>
          <pc:sldMk cId="0" sldId="265"/>
        </pc:sldMkLst>
        <pc:spChg chg="add mod">
          <ac:chgData name="" userId="a258f5cc8c6143b0" providerId="LiveId" clId="{1F1935CA-06A4-47AF-BC66-38CA640DDCFB}" dt="2020-06-07T08:22:27.412" v="3428" actId="1036"/>
          <ac:spMkLst>
            <pc:docMk/>
            <pc:sldMk cId="0" sldId="265"/>
            <ac:spMk id="6" creationId="{F8B9CA8C-C9B5-4B1D-8E36-318E22D1A9EF}"/>
          </ac:spMkLst>
        </pc:spChg>
        <pc:spChg chg="mod">
          <ac:chgData name="" userId="a258f5cc8c6143b0" providerId="LiveId" clId="{1F1935CA-06A4-47AF-BC66-38CA640DDCFB}" dt="2020-06-07T08:22:50.367" v="3501" actId="1036"/>
          <ac:spMkLst>
            <pc:docMk/>
            <pc:sldMk cId="0" sldId="265"/>
            <ac:spMk id="139" creationId="{00000000-0000-0000-0000-000000000000}"/>
          </ac:spMkLst>
        </pc:spChg>
        <pc:spChg chg="mod">
          <ac:chgData name="" userId="a258f5cc8c6143b0" providerId="LiveId" clId="{1F1935CA-06A4-47AF-BC66-38CA640DDCFB}" dt="2020-06-07T08:21:15.214" v="3317"/>
          <ac:spMkLst>
            <pc:docMk/>
            <pc:sldMk cId="0" sldId="265"/>
            <ac:spMk id="144" creationId="{00000000-0000-0000-0000-000000000000}"/>
          </ac:spMkLst>
        </pc:spChg>
        <pc:spChg chg="mod">
          <ac:chgData name="" userId="a258f5cc8c6143b0" providerId="LiveId" clId="{1F1935CA-06A4-47AF-BC66-38CA640DDCFB}" dt="2020-06-07T08:23:17.634" v="3584" actId="1036"/>
          <ac:spMkLst>
            <pc:docMk/>
            <pc:sldMk cId="0" sldId="265"/>
            <ac:spMk id="146" creationId="{00000000-0000-0000-0000-000000000000}"/>
          </ac:spMkLst>
        </pc:spChg>
        <pc:grpChg chg="mod">
          <ac:chgData name="" userId="a258f5cc8c6143b0" providerId="LiveId" clId="{1F1935CA-06A4-47AF-BC66-38CA640DDCFB}" dt="2020-06-07T08:22:46.926" v="3493" actId="14100"/>
          <ac:grpSpMkLst>
            <pc:docMk/>
            <pc:sldMk cId="0" sldId="265"/>
            <ac:grpSpMk id="135" creationId="{00000000-0000-0000-0000-000000000000}"/>
          </ac:grpSpMkLst>
        </pc:grpChg>
        <pc:picChg chg="mod">
          <ac:chgData name="" userId="a258f5cc8c6143b0" providerId="LiveId" clId="{1F1935CA-06A4-47AF-BC66-38CA640DDCFB}" dt="2020-06-07T08:23:00.820" v="3520" actId="1035"/>
          <ac:picMkLst>
            <pc:docMk/>
            <pc:sldMk cId="0" sldId="265"/>
            <ac:picMk id="134" creationId="{00000000-0000-0000-0000-000000000000}"/>
          </ac:picMkLst>
        </pc:picChg>
        <pc:cxnChg chg="add mod">
          <ac:chgData name="" userId="a258f5cc8c6143b0" providerId="LiveId" clId="{1F1935CA-06A4-47AF-BC66-38CA640DDCFB}" dt="2020-06-07T08:22:33.298" v="3443" actId="1038"/>
          <ac:cxnSpMkLst>
            <pc:docMk/>
            <pc:sldMk cId="0" sldId="265"/>
            <ac:cxnSpMk id="8" creationId="{402D423F-9120-450C-8660-D38BB4FC9170}"/>
          </ac:cxnSpMkLst>
        </pc:cxnChg>
        <pc:cxnChg chg="mod">
          <ac:chgData name="" userId="a258f5cc8c6143b0" providerId="LiveId" clId="{1F1935CA-06A4-47AF-BC66-38CA640DDCFB}" dt="2020-06-07T08:23:00.820" v="3520" actId="1035"/>
          <ac:cxnSpMkLst>
            <pc:docMk/>
            <pc:sldMk cId="0" sldId="265"/>
            <ac:cxnSpMk id="138" creationId="{00000000-0000-0000-0000-000000000000}"/>
          </ac:cxnSpMkLst>
        </pc:cxnChg>
      </pc:sldChg>
      <pc:sldChg chg="modNotes">
        <pc:chgData name="" userId="a258f5cc8c6143b0" providerId="LiveId" clId="{1F1935CA-06A4-47AF-BC66-38CA640DDCFB}" dt="2020-06-07T09:31:44.347" v="5252" actId="6549"/>
        <pc:sldMkLst>
          <pc:docMk/>
          <pc:sldMk cId="0" sldId="266"/>
        </pc:sldMkLst>
      </pc:sldChg>
      <pc:sldChg chg="addSp modSp modNotes">
        <pc:chgData name="" userId="a258f5cc8c6143b0" providerId="LiveId" clId="{1F1935CA-06A4-47AF-BC66-38CA640DDCFB}" dt="2020-06-07T09:31:46.832" v="5253" actId="6549"/>
        <pc:sldMkLst>
          <pc:docMk/>
          <pc:sldMk cId="0" sldId="267"/>
        </pc:sldMkLst>
        <pc:spChg chg="add mod">
          <ac:chgData name="" userId="a258f5cc8c6143b0" providerId="LiveId" clId="{1F1935CA-06A4-47AF-BC66-38CA640DDCFB}" dt="2020-06-07T08:24:53.964" v="3741" actId="207"/>
          <ac:spMkLst>
            <pc:docMk/>
            <pc:sldMk cId="0" sldId="267"/>
            <ac:spMk id="2" creationId="{22D35990-CB14-4AE0-9D53-3CD9A54EF3EE}"/>
          </ac:spMkLst>
        </pc:spChg>
        <pc:spChg chg="add">
          <ac:chgData name="" userId="a258f5cc8c6143b0" providerId="LiveId" clId="{1F1935CA-06A4-47AF-BC66-38CA640DDCFB}" dt="2020-06-07T08:24:03.168" v="3677"/>
          <ac:spMkLst>
            <pc:docMk/>
            <pc:sldMk cId="0" sldId="267"/>
            <ac:spMk id="3" creationId="{7DF7547A-17D0-4EE1-9DB8-7B0D8A7B980B}"/>
          </ac:spMkLst>
        </pc:spChg>
        <pc:spChg chg="add mod">
          <ac:chgData name="" userId="a258f5cc8c6143b0" providerId="LiveId" clId="{1F1935CA-06A4-47AF-BC66-38CA640DDCFB}" dt="2020-06-07T08:24:43.811" v="3740" actId="693"/>
          <ac:spMkLst>
            <pc:docMk/>
            <pc:sldMk cId="0" sldId="267"/>
            <ac:spMk id="4" creationId="{4D26F928-E598-4BFF-8584-15389BAF2820}"/>
          </ac:spMkLst>
        </pc:spChg>
      </pc:sldChg>
      <pc:sldChg chg="addSp delSp modSp modNotes">
        <pc:chgData name="" userId="a258f5cc8c6143b0" providerId="LiveId" clId="{1F1935CA-06A4-47AF-BC66-38CA640DDCFB}" dt="2020-06-07T09:31:49.186" v="5254" actId="6549"/>
        <pc:sldMkLst>
          <pc:docMk/>
          <pc:sldMk cId="0" sldId="268"/>
        </pc:sldMkLst>
        <pc:spChg chg="add mod">
          <ac:chgData name="" userId="a258f5cc8c6143b0" providerId="LiveId" clId="{1F1935CA-06A4-47AF-BC66-38CA640DDCFB}" dt="2020-06-07T08:36:10.720" v="4332" actId="207"/>
          <ac:spMkLst>
            <pc:docMk/>
            <pc:sldMk cId="0" sldId="268"/>
            <ac:spMk id="13" creationId="{DCE948D3-D3A6-421B-9A93-4F505237E78E}"/>
          </ac:spMkLst>
        </pc:spChg>
        <pc:spChg chg="mod">
          <ac:chgData name="" userId="a258f5cc8c6143b0" providerId="LiveId" clId="{1F1935CA-06A4-47AF-BC66-38CA640DDCFB}" dt="2020-06-07T08:27:00.465" v="3840" actId="20577"/>
          <ac:spMkLst>
            <pc:docMk/>
            <pc:sldMk cId="0" sldId="268"/>
            <ac:spMk id="182" creationId="{00000000-0000-0000-0000-000000000000}"/>
          </ac:spMkLst>
        </pc:spChg>
        <pc:picChg chg="add mod">
          <ac:chgData name="" userId="a258f5cc8c6143b0" providerId="LiveId" clId="{1F1935CA-06A4-47AF-BC66-38CA640DDCFB}" dt="2020-06-07T08:28:31.734" v="3922" actId="1035"/>
          <ac:picMkLst>
            <pc:docMk/>
            <pc:sldMk cId="0" sldId="268"/>
            <ac:picMk id="12" creationId="{847B9C6A-BF39-4A94-9F1F-5B6E188D6F93}"/>
          </ac:picMkLst>
        </pc:picChg>
        <pc:picChg chg="add del mod">
          <ac:chgData name="" userId="a258f5cc8c6143b0" providerId="LiveId" clId="{1F1935CA-06A4-47AF-BC66-38CA640DDCFB}" dt="2020-06-07T08:26:35.397" v="3765" actId="478"/>
          <ac:picMkLst>
            <pc:docMk/>
            <pc:sldMk cId="0" sldId="268"/>
            <ac:picMk id="187" creationId="{00000000-0000-0000-0000-000000000000}"/>
          </ac:picMkLst>
        </pc:picChg>
        <pc:picChg chg="add del mod">
          <ac:chgData name="" userId="a258f5cc8c6143b0" providerId="LiveId" clId="{1F1935CA-06A4-47AF-BC66-38CA640DDCFB}" dt="2020-06-07T08:26:35.397" v="3765" actId="478"/>
          <ac:picMkLst>
            <pc:docMk/>
            <pc:sldMk cId="0" sldId="268"/>
            <ac:picMk id="188" creationId="{00000000-0000-0000-0000-000000000000}"/>
          </ac:picMkLst>
        </pc:picChg>
        <pc:picChg chg="add del">
          <ac:chgData name="" userId="a258f5cc8c6143b0" providerId="LiveId" clId="{1F1935CA-06A4-47AF-BC66-38CA640DDCFB}" dt="2020-06-07T08:25:13.705" v="3744"/>
          <ac:picMkLst>
            <pc:docMk/>
            <pc:sldMk cId="0" sldId="268"/>
            <ac:picMk id="1026" creationId="{48429688-B133-4F7B-BE57-C5AB2B2119C8}"/>
          </ac:picMkLst>
        </pc:picChg>
        <pc:picChg chg="add del">
          <ac:chgData name="" userId="a258f5cc8c6143b0" providerId="LiveId" clId="{1F1935CA-06A4-47AF-BC66-38CA640DDCFB}" dt="2020-06-07T08:25:13.705" v="3744"/>
          <ac:picMkLst>
            <pc:docMk/>
            <pc:sldMk cId="0" sldId="268"/>
            <ac:picMk id="1027" creationId="{EBDC49C4-2901-4F40-9937-E774365D2179}"/>
          </ac:picMkLst>
        </pc:picChg>
        <pc:picChg chg="add mod modCrop">
          <ac:chgData name="" userId="a258f5cc8c6143b0" providerId="LiveId" clId="{1F1935CA-06A4-47AF-BC66-38CA640DDCFB}" dt="2020-06-07T08:27:56.454" v="3852" actId="1076"/>
          <ac:picMkLst>
            <pc:docMk/>
            <pc:sldMk cId="0" sldId="268"/>
            <ac:picMk id="1029" creationId="{F3F8E53E-2E71-4364-9844-CDE479FFE3DE}"/>
          </ac:picMkLst>
        </pc:picChg>
        <pc:picChg chg="add mod">
          <ac:chgData name="" userId="a258f5cc8c6143b0" providerId="LiveId" clId="{1F1935CA-06A4-47AF-BC66-38CA640DDCFB}" dt="2020-06-07T08:28:03.292" v="3854" actId="1076"/>
          <ac:picMkLst>
            <pc:docMk/>
            <pc:sldMk cId="0" sldId="268"/>
            <ac:picMk id="1030" creationId="{F2541C16-8429-425D-B63B-495054FBABFF}"/>
          </ac:picMkLst>
        </pc:picChg>
        <pc:cxnChg chg="add del mod">
          <ac:chgData name="" userId="a258f5cc8c6143b0" providerId="LiveId" clId="{1F1935CA-06A4-47AF-BC66-38CA640DDCFB}" dt="2020-06-07T08:26:35.397" v="3765" actId="478"/>
          <ac:cxnSpMkLst>
            <pc:docMk/>
            <pc:sldMk cId="0" sldId="268"/>
            <ac:cxnSpMk id="189" creationId="{00000000-0000-0000-0000-000000000000}"/>
          </ac:cxnSpMkLst>
        </pc:cxnChg>
        <pc:cxnChg chg="add del mod">
          <ac:chgData name="" userId="a258f5cc8c6143b0" providerId="LiveId" clId="{1F1935CA-06A4-47AF-BC66-38CA640DDCFB}" dt="2020-06-07T08:26:35.397" v="3765" actId="478"/>
          <ac:cxnSpMkLst>
            <pc:docMk/>
            <pc:sldMk cId="0" sldId="268"/>
            <ac:cxnSpMk id="190" creationId="{00000000-0000-0000-0000-000000000000}"/>
          </ac:cxnSpMkLst>
        </pc:cxnChg>
      </pc:sldChg>
      <pc:sldChg chg="del">
        <pc:chgData name="" userId="a258f5cc8c6143b0" providerId="LiveId" clId="{1F1935CA-06A4-47AF-BC66-38CA640DDCFB}" dt="2020-06-07T08:28:38.559" v="3923" actId="2696"/>
        <pc:sldMkLst>
          <pc:docMk/>
          <pc:sldMk cId="0" sldId="269"/>
        </pc:sldMkLst>
      </pc:sldChg>
      <pc:sldChg chg="del">
        <pc:chgData name="" userId="a258f5cc8c6143b0" providerId="LiveId" clId="{1F1935CA-06A4-47AF-BC66-38CA640DDCFB}" dt="2020-06-07T08:28:38.883" v="3924" actId="2696"/>
        <pc:sldMkLst>
          <pc:docMk/>
          <pc:sldMk cId="0" sldId="270"/>
        </pc:sldMkLst>
      </pc:sldChg>
      <pc:sldChg chg="modNotes">
        <pc:chgData name="" userId="a258f5cc8c6143b0" providerId="LiveId" clId="{1F1935CA-06A4-47AF-BC66-38CA640DDCFB}" dt="2020-06-07T09:31:57.198" v="5256" actId="6549"/>
        <pc:sldMkLst>
          <pc:docMk/>
          <pc:sldMk cId="0" sldId="271"/>
        </pc:sldMkLst>
      </pc:sldChg>
      <pc:sldChg chg="addSp delSp modSp modNotes">
        <pc:chgData name="" userId="a258f5cc8c6143b0" providerId="LiveId" clId="{1F1935CA-06A4-47AF-BC66-38CA640DDCFB}" dt="2020-06-07T09:32:00.975" v="5257" actId="6549"/>
        <pc:sldMkLst>
          <pc:docMk/>
          <pc:sldMk cId="0" sldId="272"/>
        </pc:sldMkLst>
        <pc:spChg chg="add del mod">
          <ac:chgData name="" userId="a258f5cc8c6143b0" providerId="LiveId" clId="{1F1935CA-06A4-47AF-BC66-38CA640DDCFB}" dt="2020-06-07T08:40:54.068" v="4728"/>
          <ac:spMkLst>
            <pc:docMk/>
            <pc:sldMk cId="0" sldId="272"/>
            <ac:spMk id="15" creationId="{A21E6467-1F03-4E80-A870-1A5F189E971B}"/>
          </ac:spMkLst>
        </pc:spChg>
        <pc:spChg chg="add del mod">
          <ac:chgData name="" userId="a258f5cc8c6143b0" providerId="LiveId" clId="{1F1935CA-06A4-47AF-BC66-38CA640DDCFB}" dt="2020-06-07T08:40:54.068" v="4728"/>
          <ac:spMkLst>
            <pc:docMk/>
            <pc:sldMk cId="0" sldId="272"/>
            <ac:spMk id="16" creationId="{5952B302-5E6F-4768-86B3-6CA6BE60760B}"/>
          </ac:spMkLst>
        </pc:spChg>
        <pc:spChg chg="add del mod">
          <ac:chgData name="" userId="a258f5cc8c6143b0" providerId="LiveId" clId="{1F1935CA-06A4-47AF-BC66-38CA640DDCFB}" dt="2020-06-07T08:40:54.068" v="4728"/>
          <ac:spMkLst>
            <pc:docMk/>
            <pc:sldMk cId="0" sldId="272"/>
            <ac:spMk id="17" creationId="{284517B7-7113-4B33-9A1B-E2B9EAA969CE}"/>
          </ac:spMkLst>
        </pc:spChg>
        <pc:spChg chg="add del mod">
          <ac:chgData name="" userId="a258f5cc8c6143b0" providerId="LiveId" clId="{1F1935CA-06A4-47AF-BC66-38CA640DDCFB}" dt="2020-06-07T08:40:54.068" v="4728"/>
          <ac:spMkLst>
            <pc:docMk/>
            <pc:sldMk cId="0" sldId="272"/>
            <ac:spMk id="18" creationId="{0C93BD57-E0AE-4AD7-838E-5F84D3E5984D}"/>
          </ac:spMkLst>
        </pc:spChg>
        <pc:spChg chg="add del mod">
          <ac:chgData name="" userId="a258f5cc8c6143b0" providerId="LiveId" clId="{1F1935CA-06A4-47AF-BC66-38CA640DDCFB}" dt="2020-06-07T08:40:54.068" v="4728"/>
          <ac:spMkLst>
            <pc:docMk/>
            <pc:sldMk cId="0" sldId="272"/>
            <ac:spMk id="19" creationId="{AA7794D1-A797-42FE-80D1-5B25E99E5E73}"/>
          </ac:spMkLst>
        </pc:spChg>
        <pc:spChg chg="add del mod">
          <ac:chgData name="" userId="a258f5cc8c6143b0" providerId="LiveId" clId="{1F1935CA-06A4-47AF-BC66-38CA640DDCFB}" dt="2020-06-07T08:40:54.068" v="4728"/>
          <ac:spMkLst>
            <pc:docMk/>
            <pc:sldMk cId="0" sldId="272"/>
            <ac:spMk id="20" creationId="{25F33529-CA2D-4EFC-A463-9283452AD916}"/>
          </ac:spMkLst>
        </pc:spChg>
        <pc:spChg chg="add del mod">
          <ac:chgData name="" userId="a258f5cc8c6143b0" providerId="LiveId" clId="{1F1935CA-06A4-47AF-BC66-38CA640DDCFB}" dt="2020-06-07T08:40:54.068" v="4728"/>
          <ac:spMkLst>
            <pc:docMk/>
            <pc:sldMk cId="0" sldId="272"/>
            <ac:spMk id="21" creationId="{ACD36B10-5225-4F7D-8CF5-4356E363E4F4}"/>
          </ac:spMkLst>
        </pc:spChg>
        <pc:spChg chg="add del mod">
          <ac:chgData name="" userId="a258f5cc8c6143b0" providerId="LiveId" clId="{1F1935CA-06A4-47AF-BC66-38CA640DDCFB}" dt="2020-06-07T08:40:54.068" v="4728"/>
          <ac:spMkLst>
            <pc:docMk/>
            <pc:sldMk cId="0" sldId="272"/>
            <ac:spMk id="22" creationId="{FA31E4E0-0DC1-463D-902F-0E07D05E7D23}"/>
          </ac:spMkLst>
        </pc:spChg>
        <pc:spChg chg="add del mod">
          <ac:chgData name="" userId="a258f5cc8c6143b0" providerId="LiveId" clId="{1F1935CA-06A4-47AF-BC66-38CA640DDCFB}" dt="2020-06-07T08:40:54.068" v="4728"/>
          <ac:spMkLst>
            <pc:docMk/>
            <pc:sldMk cId="0" sldId="272"/>
            <ac:spMk id="23" creationId="{EE0D20D8-050E-4522-8392-5E42F39EB0F7}"/>
          </ac:spMkLst>
        </pc:spChg>
        <pc:spChg chg="add del">
          <ac:chgData name="" userId="a258f5cc8c6143b0" providerId="LiveId" clId="{1F1935CA-06A4-47AF-BC66-38CA640DDCFB}" dt="2020-06-07T08:41:08.718" v="4731"/>
          <ac:spMkLst>
            <pc:docMk/>
            <pc:sldMk cId="0" sldId="272"/>
            <ac:spMk id="24" creationId="{22FC51E5-91E6-4C66-A61D-C43142C3D118}"/>
          </ac:spMkLst>
        </pc:spChg>
        <pc:spChg chg="add del">
          <ac:chgData name="" userId="a258f5cc8c6143b0" providerId="LiveId" clId="{1F1935CA-06A4-47AF-BC66-38CA640DDCFB}" dt="2020-06-07T08:41:08.718" v="4731"/>
          <ac:spMkLst>
            <pc:docMk/>
            <pc:sldMk cId="0" sldId="272"/>
            <ac:spMk id="25" creationId="{86D61D84-9E76-41B3-9180-53C25783E894}"/>
          </ac:spMkLst>
        </pc:spChg>
        <pc:spChg chg="add del">
          <ac:chgData name="" userId="a258f5cc8c6143b0" providerId="LiveId" clId="{1F1935CA-06A4-47AF-BC66-38CA640DDCFB}" dt="2020-06-07T08:41:08.718" v="4731"/>
          <ac:spMkLst>
            <pc:docMk/>
            <pc:sldMk cId="0" sldId="272"/>
            <ac:spMk id="26" creationId="{17126158-44EE-4EF3-83CA-74408D39958A}"/>
          </ac:spMkLst>
        </pc:spChg>
        <pc:spChg chg="add del">
          <ac:chgData name="" userId="a258f5cc8c6143b0" providerId="LiveId" clId="{1F1935CA-06A4-47AF-BC66-38CA640DDCFB}" dt="2020-06-07T08:41:08.718" v="4731"/>
          <ac:spMkLst>
            <pc:docMk/>
            <pc:sldMk cId="0" sldId="272"/>
            <ac:spMk id="27" creationId="{B0B72D62-03D8-4454-8D84-F578DC2FB23A}"/>
          </ac:spMkLst>
        </pc:spChg>
        <pc:spChg chg="add del">
          <ac:chgData name="" userId="a258f5cc8c6143b0" providerId="LiveId" clId="{1F1935CA-06A4-47AF-BC66-38CA640DDCFB}" dt="2020-06-07T08:41:08.718" v="4731"/>
          <ac:spMkLst>
            <pc:docMk/>
            <pc:sldMk cId="0" sldId="272"/>
            <ac:spMk id="28" creationId="{53387FB0-BF15-4DDE-A168-85A72B813451}"/>
          </ac:spMkLst>
        </pc:spChg>
        <pc:spChg chg="add del">
          <ac:chgData name="" userId="a258f5cc8c6143b0" providerId="LiveId" clId="{1F1935CA-06A4-47AF-BC66-38CA640DDCFB}" dt="2020-06-07T08:41:08.718" v="4731"/>
          <ac:spMkLst>
            <pc:docMk/>
            <pc:sldMk cId="0" sldId="272"/>
            <ac:spMk id="29" creationId="{1650CFBA-DB81-4DDD-9881-89D55D1370D8}"/>
          </ac:spMkLst>
        </pc:spChg>
        <pc:spChg chg="add del">
          <ac:chgData name="" userId="a258f5cc8c6143b0" providerId="LiveId" clId="{1F1935CA-06A4-47AF-BC66-38CA640DDCFB}" dt="2020-06-07T08:41:08.718" v="4731"/>
          <ac:spMkLst>
            <pc:docMk/>
            <pc:sldMk cId="0" sldId="272"/>
            <ac:spMk id="30" creationId="{FE0D48F6-3365-44E8-86C9-7D6C9A153559}"/>
          </ac:spMkLst>
        </pc:spChg>
        <pc:spChg chg="add del">
          <ac:chgData name="" userId="a258f5cc8c6143b0" providerId="LiveId" clId="{1F1935CA-06A4-47AF-BC66-38CA640DDCFB}" dt="2020-06-07T08:41:08.718" v="4731"/>
          <ac:spMkLst>
            <pc:docMk/>
            <pc:sldMk cId="0" sldId="272"/>
            <ac:spMk id="31" creationId="{707EA696-00DE-48CA-8B1A-3369E391BC19}"/>
          </ac:spMkLst>
        </pc:spChg>
        <pc:spChg chg="add del">
          <ac:chgData name="" userId="a258f5cc8c6143b0" providerId="LiveId" clId="{1F1935CA-06A4-47AF-BC66-38CA640DDCFB}" dt="2020-06-07T08:41:08.718" v="4731"/>
          <ac:spMkLst>
            <pc:docMk/>
            <pc:sldMk cId="0" sldId="272"/>
            <ac:spMk id="32" creationId="{B715C033-20B8-47DF-A1AA-C18DEE532597}"/>
          </ac:spMkLst>
        </pc:spChg>
        <pc:spChg chg="add mod ord topLvl">
          <ac:chgData name="" userId="a258f5cc8c6143b0" providerId="LiveId" clId="{1F1935CA-06A4-47AF-BC66-38CA640DDCFB}" dt="2020-06-07T08:45:39.726" v="4941" actId="167"/>
          <ac:spMkLst>
            <pc:docMk/>
            <pc:sldMk cId="0" sldId="272"/>
            <ac:spMk id="33" creationId="{FE82EF67-C805-4698-A7D5-76A7081BF671}"/>
          </ac:spMkLst>
        </pc:spChg>
        <pc:spChg chg="add mod topLvl">
          <ac:chgData name="" userId="a258f5cc8c6143b0" providerId="LiveId" clId="{1F1935CA-06A4-47AF-BC66-38CA640DDCFB}" dt="2020-06-07T08:45:24.645" v="4940" actId="1038"/>
          <ac:spMkLst>
            <pc:docMk/>
            <pc:sldMk cId="0" sldId="272"/>
            <ac:spMk id="34" creationId="{CC27DE69-756C-4BF6-B656-77EC5BFCC209}"/>
          </ac:spMkLst>
        </pc:spChg>
        <pc:spChg chg="add mod">
          <ac:chgData name="" userId="a258f5cc8c6143b0" providerId="LiveId" clId="{1F1935CA-06A4-47AF-BC66-38CA640DDCFB}" dt="2020-06-07T08:43:46.395" v="4846" actId="1076"/>
          <ac:spMkLst>
            <pc:docMk/>
            <pc:sldMk cId="0" sldId="272"/>
            <ac:spMk id="35" creationId="{307197D4-92EB-45D2-A3AA-2FE62058581E}"/>
          </ac:spMkLst>
        </pc:spChg>
        <pc:spChg chg="add mod topLvl">
          <ac:chgData name="" userId="a258f5cc8c6143b0" providerId="LiveId" clId="{1F1935CA-06A4-47AF-BC66-38CA640DDCFB}" dt="2020-06-07T08:44:48.382" v="4884" actId="1037"/>
          <ac:spMkLst>
            <pc:docMk/>
            <pc:sldMk cId="0" sldId="272"/>
            <ac:spMk id="36" creationId="{39684434-63E0-4511-AEC8-331EEE0997CC}"/>
          </ac:spMkLst>
        </pc:spChg>
        <pc:spChg chg="add mod topLvl">
          <ac:chgData name="" userId="a258f5cc8c6143b0" providerId="LiveId" clId="{1F1935CA-06A4-47AF-BC66-38CA640DDCFB}" dt="2020-06-07T08:44:22.175" v="4851" actId="165"/>
          <ac:spMkLst>
            <pc:docMk/>
            <pc:sldMk cId="0" sldId="272"/>
            <ac:spMk id="37" creationId="{2673BA84-475D-4292-B319-467C281266FE}"/>
          </ac:spMkLst>
        </pc:spChg>
        <pc:spChg chg="add del mod">
          <ac:chgData name="" userId="a258f5cc8c6143b0" providerId="LiveId" clId="{1F1935CA-06A4-47AF-BC66-38CA640DDCFB}" dt="2020-06-07T08:43:26.679" v="4834" actId="478"/>
          <ac:spMkLst>
            <pc:docMk/>
            <pc:sldMk cId="0" sldId="272"/>
            <ac:spMk id="38" creationId="{18A249BA-9338-420C-B1B5-420D78B9BB23}"/>
          </ac:spMkLst>
        </pc:spChg>
        <pc:spChg chg="add del mod">
          <ac:chgData name="" userId="a258f5cc8c6143b0" providerId="LiveId" clId="{1F1935CA-06A4-47AF-BC66-38CA640DDCFB}" dt="2020-06-07T08:43:26.679" v="4834" actId="478"/>
          <ac:spMkLst>
            <pc:docMk/>
            <pc:sldMk cId="0" sldId="272"/>
            <ac:spMk id="39" creationId="{7B1FA781-9463-4C7C-A256-162316887417}"/>
          </ac:spMkLst>
        </pc:spChg>
        <pc:spChg chg="add mod topLvl">
          <ac:chgData name="" userId="a258f5cc8c6143b0" providerId="LiveId" clId="{1F1935CA-06A4-47AF-BC66-38CA640DDCFB}" dt="2020-06-07T08:45:20.935" v="4935" actId="1037"/>
          <ac:spMkLst>
            <pc:docMk/>
            <pc:sldMk cId="0" sldId="272"/>
            <ac:spMk id="40" creationId="{4E634FA9-C57E-476D-A38C-AC19166EAD3E}"/>
          </ac:spMkLst>
        </pc:spChg>
        <pc:spChg chg="add del mod">
          <ac:chgData name="" userId="a258f5cc8c6143b0" providerId="LiveId" clId="{1F1935CA-06A4-47AF-BC66-38CA640DDCFB}" dt="2020-06-07T08:41:02.252" v="4729" actId="478"/>
          <ac:spMkLst>
            <pc:docMk/>
            <pc:sldMk cId="0" sldId="272"/>
            <ac:spMk id="41" creationId="{4C69D77C-90FE-4276-B1B0-FCA63F88777B}"/>
          </ac:spMkLst>
        </pc:spChg>
        <pc:spChg chg="del mod">
          <ac:chgData name="" userId="a258f5cc8c6143b0" providerId="LiveId" clId="{1F1935CA-06A4-47AF-BC66-38CA640DDCFB}" dt="2020-06-07T08:41:02.252" v="4729" actId="478"/>
          <ac:spMkLst>
            <pc:docMk/>
            <pc:sldMk cId="0" sldId="272"/>
            <ac:spMk id="42" creationId="{505F255B-1F86-40AF-8C9A-C3B9169611D1}"/>
          </ac:spMkLst>
        </pc:spChg>
        <pc:spChg chg="del mod">
          <ac:chgData name="" userId="a258f5cc8c6143b0" providerId="LiveId" clId="{1F1935CA-06A4-47AF-BC66-38CA640DDCFB}" dt="2020-06-07T08:41:02.252" v="4729" actId="478"/>
          <ac:spMkLst>
            <pc:docMk/>
            <pc:sldMk cId="0" sldId="272"/>
            <ac:spMk id="43" creationId="{8B9EC25B-0C53-4DF5-BA33-8B35C5354B71}"/>
          </ac:spMkLst>
        </pc:spChg>
        <pc:spChg chg="del mod">
          <ac:chgData name="" userId="a258f5cc8c6143b0" providerId="LiveId" clId="{1F1935CA-06A4-47AF-BC66-38CA640DDCFB}" dt="2020-06-07T08:41:02.252" v="4729" actId="478"/>
          <ac:spMkLst>
            <pc:docMk/>
            <pc:sldMk cId="0" sldId="272"/>
            <ac:spMk id="44" creationId="{D2CAD5F4-4DC7-4347-9DDA-09B418C2D1A2}"/>
          </ac:spMkLst>
        </pc:spChg>
        <pc:spChg chg="del mod">
          <ac:chgData name="" userId="a258f5cc8c6143b0" providerId="LiveId" clId="{1F1935CA-06A4-47AF-BC66-38CA640DDCFB}" dt="2020-06-07T08:41:02.252" v="4729" actId="478"/>
          <ac:spMkLst>
            <pc:docMk/>
            <pc:sldMk cId="0" sldId="272"/>
            <ac:spMk id="45" creationId="{2F39A050-8967-4AA8-ABB8-F9D4C6F3D02E}"/>
          </ac:spMkLst>
        </pc:spChg>
        <pc:spChg chg="add mod topLvl">
          <ac:chgData name="" userId="a258f5cc8c6143b0" providerId="LiveId" clId="{1F1935CA-06A4-47AF-BC66-38CA640DDCFB}" dt="2020-06-07T08:44:22.175" v="4851" actId="165"/>
          <ac:spMkLst>
            <pc:docMk/>
            <pc:sldMk cId="0" sldId="272"/>
            <ac:spMk id="46" creationId="{04610E3B-08F3-49FA-9C79-B91721C4F07F}"/>
          </ac:spMkLst>
        </pc:spChg>
        <pc:spChg chg="add mod topLvl">
          <ac:chgData name="" userId="a258f5cc8c6143b0" providerId="LiveId" clId="{1F1935CA-06A4-47AF-BC66-38CA640DDCFB}" dt="2020-06-07T08:44:57.960" v="4890" actId="1038"/>
          <ac:spMkLst>
            <pc:docMk/>
            <pc:sldMk cId="0" sldId="272"/>
            <ac:spMk id="47" creationId="{8923E5A6-A530-4395-880D-92CEE714A6E8}"/>
          </ac:spMkLst>
        </pc:spChg>
        <pc:spChg chg="del mod">
          <ac:chgData name="" userId="a258f5cc8c6143b0" providerId="LiveId" clId="{1F1935CA-06A4-47AF-BC66-38CA640DDCFB}" dt="2020-06-07T08:41:02.252" v="4729" actId="478"/>
          <ac:spMkLst>
            <pc:docMk/>
            <pc:sldMk cId="0" sldId="272"/>
            <ac:spMk id="48" creationId="{AC709AF7-D32F-4DA9-B915-D2F349B74119}"/>
          </ac:spMkLst>
        </pc:spChg>
        <pc:spChg chg="del mod">
          <ac:chgData name="" userId="a258f5cc8c6143b0" providerId="LiveId" clId="{1F1935CA-06A4-47AF-BC66-38CA640DDCFB}" dt="2020-06-07T08:41:02.252" v="4729" actId="478"/>
          <ac:spMkLst>
            <pc:docMk/>
            <pc:sldMk cId="0" sldId="272"/>
            <ac:spMk id="49" creationId="{9D0BC44C-DB15-44F9-A7DD-C47A4CB6CBAD}"/>
          </ac:spMkLst>
        </pc:spChg>
        <pc:spChg chg="del mod">
          <ac:chgData name="" userId="a258f5cc8c6143b0" providerId="LiveId" clId="{1F1935CA-06A4-47AF-BC66-38CA640DDCFB}" dt="2020-06-07T08:41:02.252" v="4729" actId="478"/>
          <ac:spMkLst>
            <pc:docMk/>
            <pc:sldMk cId="0" sldId="272"/>
            <ac:spMk id="50" creationId="{947303C3-62E9-42C0-86F3-A7404E7E8CA5}"/>
          </ac:spMkLst>
        </pc:spChg>
        <pc:spChg chg="add mod topLvl">
          <ac:chgData name="" userId="a258f5cc8c6143b0" providerId="LiveId" clId="{1F1935CA-06A4-47AF-BC66-38CA640DDCFB}" dt="2020-06-07T08:45:03.101" v="4910" actId="1038"/>
          <ac:spMkLst>
            <pc:docMk/>
            <pc:sldMk cId="0" sldId="272"/>
            <ac:spMk id="51" creationId="{B61B8861-5F81-43F2-9080-4F37BDC0E842}"/>
          </ac:spMkLst>
        </pc:spChg>
        <pc:spChg chg="del mod">
          <ac:chgData name="" userId="a258f5cc8c6143b0" providerId="LiveId" clId="{1F1935CA-06A4-47AF-BC66-38CA640DDCFB}" dt="2020-06-07T08:41:02.252" v="4729" actId="478"/>
          <ac:spMkLst>
            <pc:docMk/>
            <pc:sldMk cId="0" sldId="272"/>
            <ac:spMk id="53" creationId="{551F2CD4-E988-4D23-BECC-2DA26C171374}"/>
          </ac:spMkLst>
        </pc:spChg>
        <pc:grpChg chg="add del mod">
          <ac:chgData name="" userId="a258f5cc8c6143b0" providerId="LiveId" clId="{1F1935CA-06A4-47AF-BC66-38CA640DDCFB}" dt="2020-06-07T08:44:22.175" v="4851" actId="165"/>
          <ac:grpSpMkLst>
            <pc:docMk/>
            <pc:sldMk cId="0" sldId="272"/>
            <ac:grpSpMk id="2" creationId="{1B91634A-0F38-4F37-AC4D-E16F4B6AB69B}"/>
          </ac:grpSpMkLst>
        </pc:grpChg>
        <pc:picChg chg="add">
          <ac:chgData name="" userId="a258f5cc8c6143b0" providerId="LiveId" clId="{1F1935CA-06A4-47AF-BC66-38CA640DDCFB}" dt="2020-06-07T08:45:49.910" v="4943"/>
          <ac:picMkLst>
            <pc:docMk/>
            <pc:sldMk cId="0" sldId="272"/>
            <ac:picMk id="52" creationId="{2D3CE235-04A7-41EF-895D-10C5D4BE9B1C}"/>
          </ac:picMkLst>
        </pc:picChg>
        <pc:picChg chg="del mod topLvl">
          <ac:chgData name="" userId="a258f5cc8c6143b0" providerId="LiveId" clId="{1F1935CA-06A4-47AF-BC66-38CA640DDCFB}" dt="2020-06-07T08:45:42.355" v="4942" actId="478"/>
          <ac:picMkLst>
            <pc:docMk/>
            <pc:sldMk cId="0" sldId="272"/>
            <ac:picMk id="259" creationId="{00000000-0000-0000-0000-000000000000}"/>
          </ac:picMkLst>
        </pc:picChg>
      </pc:sldChg>
      <pc:sldChg chg="addSp delSp modSp modNotes">
        <pc:chgData name="" userId="a258f5cc8c6143b0" providerId="LiveId" clId="{1F1935CA-06A4-47AF-BC66-38CA640DDCFB}" dt="2020-06-07T09:32:03.513" v="5258" actId="6549"/>
        <pc:sldMkLst>
          <pc:docMk/>
          <pc:sldMk cId="0" sldId="273"/>
        </pc:sldMkLst>
        <pc:spChg chg="del">
          <ac:chgData name="" userId="a258f5cc8c6143b0" providerId="LiveId" clId="{1F1935CA-06A4-47AF-BC66-38CA640DDCFB}" dt="2020-06-07T08:46:20.374" v="4945" actId="478"/>
          <ac:spMkLst>
            <pc:docMk/>
            <pc:sldMk cId="0" sldId="273"/>
            <ac:spMk id="7" creationId="{4AF93DCF-E2D7-45E1-A4C0-5ECA0290B868}"/>
          </ac:spMkLst>
        </pc:spChg>
        <pc:spChg chg="del">
          <ac:chgData name="" userId="a258f5cc8c6143b0" providerId="LiveId" clId="{1F1935CA-06A4-47AF-BC66-38CA640DDCFB}" dt="2020-06-07T08:46:18.402" v="4944" actId="478"/>
          <ac:spMkLst>
            <pc:docMk/>
            <pc:sldMk cId="0" sldId="273"/>
            <ac:spMk id="8" creationId="{A3295629-E76F-4FAD-85E9-EE26537FC208}"/>
          </ac:spMkLst>
        </pc:spChg>
        <pc:spChg chg="del">
          <ac:chgData name="" userId="a258f5cc8c6143b0" providerId="LiveId" clId="{1F1935CA-06A4-47AF-BC66-38CA640DDCFB}" dt="2020-06-07T08:46:20.374" v="4945" actId="478"/>
          <ac:spMkLst>
            <pc:docMk/>
            <pc:sldMk cId="0" sldId="273"/>
            <ac:spMk id="9" creationId="{D743A5A5-30AA-4F34-A01B-813C86633186}"/>
          </ac:spMkLst>
        </pc:spChg>
        <pc:spChg chg="del">
          <ac:chgData name="" userId="a258f5cc8c6143b0" providerId="LiveId" clId="{1F1935CA-06A4-47AF-BC66-38CA640DDCFB}" dt="2020-06-07T08:46:18.402" v="4944" actId="478"/>
          <ac:spMkLst>
            <pc:docMk/>
            <pc:sldMk cId="0" sldId="273"/>
            <ac:spMk id="10" creationId="{C3F3D5C8-ED39-4FA7-A616-7CB4D9CC8EB2}"/>
          </ac:spMkLst>
        </pc:spChg>
        <pc:spChg chg="add mod">
          <ac:chgData name="" userId="a258f5cc8c6143b0" providerId="LiveId" clId="{1F1935CA-06A4-47AF-BC66-38CA640DDCFB}" dt="2020-06-07T08:48:04.399" v="5024" actId="1037"/>
          <ac:spMkLst>
            <pc:docMk/>
            <pc:sldMk cId="0" sldId="273"/>
            <ac:spMk id="11" creationId="{9991A527-D1D4-4E57-BA7A-FA07C446148B}"/>
          </ac:spMkLst>
        </pc:spChg>
        <pc:spChg chg="add mod">
          <ac:chgData name="" userId="a258f5cc8c6143b0" providerId="LiveId" clId="{1F1935CA-06A4-47AF-BC66-38CA640DDCFB}" dt="2020-06-07T08:47:20.608" v="4961" actId="14100"/>
          <ac:spMkLst>
            <pc:docMk/>
            <pc:sldMk cId="0" sldId="273"/>
            <ac:spMk id="12" creationId="{FDDBB6B0-6F85-40F0-966E-258AAEE9FE8F}"/>
          </ac:spMkLst>
        </pc:spChg>
        <pc:spChg chg="add mod">
          <ac:chgData name="" userId="a258f5cc8c6143b0" providerId="LiveId" clId="{1F1935CA-06A4-47AF-BC66-38CA640DDCFB}" dt="2020-06-07T08:48:04.399" v="5024" actId="1037"/>
          <ac:spMkLst>
            <pc:docMk/>
            <pc:sldMk cId="0" sldId="273"/>
            <ac:spMk id="13" creationId="{242FA3BB-A6F5-46A8-890D-E58349188269}"/>
          </ac:spMkLst>
        </pc:spChg>
        <pc:spChg chg="add mod">
          <ac:chgData name="" userId="a258f5cc8c6143b0" providerId="LiveId" clId="{1F1935CA-06A4-47AF-BC66-38CA640DDCFB}" dt="2020-06-07T08:48:07.714" v="5030" actId="1037"/>
          <ac:spMkLst>
            <pc:docMk/>
            <pc:sldMk cId="0" sldId="273"/>
            <ac:spMk id="14" creationId="{0CB5C7FC-E5D9-4BE1-93DC-B9D032EEE42E}"/>
          </ac:spMkLst>
        </pc:spChg>
      </pc:sldChg>
      <pc:sldChg chg="del">
        <pc:chgData name="" userId="a258f5cc8c6143b0" providerId="LiveId" clId="{1F1935CA-06A4-47AF-BC66-38CA640DDCFB}" dt="2020-06-07T09:29:52.759" v="5233" actId="2696"/>
        <pc:sldMkLst>
          <pc:docMk/>
          <pc:sldMk cId="0" sldId="278"/>
        </pc:sldMkLst>
      </pc:sldChg>
      <pc:sldChg chg="addSp">
        <pc:chgData name="" userId="a258f5cc8c6143b0" providerId="LiveId" clId="{1F1935CA-06A4-47AF-BC66-38CA640DDCFB}" dt="2020-06-07T09:30:02.132" v="5242"/>
        <pc:sldMkLst>
          <pc:docMk/>
          <pc:sldMk cId="3973710177" sldId="279"/>
        </pc:sldMkLst>
        <pc:picChg chg="add">
          <ac:chgData name="" userId="a258f5cc8c6143b0" providerId="LiveId" clId="{1F1935CA-06A4-47AF-BC66-38CA640DDCFB}" dt="2020-06-07T09:30:02.132" v="5242"/>
          <ac:picMkLst>
            <pc:docMk/>
            <pc:sldMk cId="3973710177" sldId="279"/>
            <ac:picMk id="4" creationId="{2AD81ADC-AF50-48E0-B96A-5FEBD43ECC94}"/>
          </ac:picMkLst>
        </pc:picChg>
      </pc:sldChg>
      <pc:sldChg chg="addSp delSp modSp add modNotesTx">
        <pc:chgData name="" userId="a258f5cc8c6143b0" providerId="LiveId" clId="{1F1935CA-06A4-47AF-BC66-38CA640DDCFB}" dt="2020-06-07T08:14:10.104" v="2777" actId="1076"/>
        <pc:sldMkLst>
          <pc:docMk/>
          <pc:sldMk cId="4047559666" sldId="280"/>
        </pc:sldMkLst>
        <pc:spChg chg="add mod">
          <ac:chgData name="" userId="a258f5cc8c6143b0" providerId="LiveId" clId="{1F1935CA-06A4-47AF-BC66-38CA640DDCFB}" dt="2020-06-07T05:07:01.765" v="329" actId="113"/>
          <ac:spMkLst>
            <pc:docMk/>
            <pc:sldMk cId="4047559666" sldId="280"/>
            <ac:spMk id="3" creationId="{73A52793-125C-4A75-8124-47FB80993E36}"/>
          </ac:spMkLst>
        </pc:spChg>
        <pc:spChg chg="add del">
          <ac:chgData name="" userId="a258f5cc8c6143b0" providerId="LiveId" clId="{1F1935CA-06A4-47AF-BC66-38CA640DDCFB}" dt="2020-06-07T05:09:38.518" v="338"/>
          <ac:spMkLst>
            <pc:docMk/>
            <pc:sldMk cId="4047559666" sldId="280"/>
            <ac:spMk id="5" creationId="{3813AE1C-6FAC-484C-95B6-AB22626517E7}"/>
          </ac:spMkLst>
        </pc:spChg>
        <pc:spChg chg="del">
          <ac:chgData name="" userId="a258f5cc8c6143b0" providerId="LiveId" clId="{1F1935CA-06A4-47AF-BC66-38CA640DDCFB}" dt="2020-06-07T05:02:54.681" v="213" actId="478"/>
          <ac:spMkLst>
            <pc:docMk/>
            <pc:sldMk cId="4047559666" sldId="280"/>
            <ac:spMk id="7" creationId="{4AF93DCF-E2D7-45E1-A4C0-5ECA0290B868}"/>
          </ac:spMkLst>
        </pc:spChg>
        <pc:spChg chg="mod">
          <ac:chgData name="" userId="a258f5cc8c6143b0" providerId="LiveId" clId="{1F1935CA-06A4-47AF-BC66-38CA640DDCFB}" dt="2020-06-07T05:22:57.024" v="405" actId="20577"/>
          <ac:spMkLst>
            <pc:docMk/>
            <pc:sldMk cId="4047559666" sldId="280"/>
            <ac:spMk id="8" creationId="{A3295629-E76F-4FAD-85E9-EE26537FC208}"/>
          </ac:spMkLst>
        </pc:spChg>
        <pc:spChg chg="del">
          <ac:chgData name="" userId="a258f5cc8c6143b0" providerId="LiveId" clId="{1F1935CA-06A4-47AF-BC66-38CA640DDCFB}" dt="2020-06-07T05:02:53.450" v="212" actId="478"/>
          <ac:spMkLst>
            <pc:docMk/>
            <pc:sldMk cId="4047559666" sldId="280"/>
            <ac:spMk id="9" creationId="{D743A5A5-30AA-4F34-A01B-813C86633186}"/>
          </ac:spMkLst>
        </pc:spChg>
        <pc:spChg chg="del">
          <ac:chgData name="" userId="a258f5cc8c6143b0" providerId="LiveId" clId="{1F1935CA-06A4-47AF-BC66-38CA640DDCFB}" dt="2020-06-07T05:02:53.450" v="212" actId="478"/>
          <ac:spMkLst>
            <pc:docMk/>
            <pc:sldMk cId="4047559666" sldId="280"/>
            <ac:spMk id="10" creationId="{C3F3D5C8-ED39-4FA7-A616-7CB4D9CC8EB2}"/>
          </ac:spMkLst>
        </pc:spChg>
        <pc:spChg chg="mod">
          <ac:chgData name="" userId="a258f5cc8c6143b0" providerId="LiveId" clId="{1F1935CA-06A4-47AF-BC66-38CA640DDCFB}" dt="2020-06-07T05:01:34.111" v="21" actId="20577"/>
          <ac:spMkLst>
            <pc:docMk/>
            <pc:sldMk cId="4047559666" sldId="280"/>
            <ac:spMk id="270" creationId="{00000000-0000-0000-0000-000000000000}"/>
          </ac:spMkLst>
        </pc:spChg>
        <pc:picChg chg="add del mod">
          <ac:chgData name="" userId="a258f5cc8c6143b0" providerId="LiveId" clId="{1F1935CA-06A4-47AF-BC66-38CA640DDCFB}" dt="2020-06-07T08:13:57.073" v="2774" actId="478"/>
          <ac:picMkLst>
            <pc:docMk/>
            <pc:sldMk cId="4047559666" sldId="280"/>
            <ac:picMk id="2" creationId="{D86F57CA-4EF4-4198-A6BF-A1B55908A385}"/>
          </ac:picMkLst>
        </pc:picChg>
        <pc:picChg chg="add mod">
          <ac:chgData name="" userId="a258f5cc8c6143b0" providerId="LiveId" clId="{1F1935CA-06A4-47AF-BC66-38CA640DDCFB}" dt="2020-06-07T05:08:01.491" v="335" actId="1076"/>
          <ac:picMkLst>
            <pc:docMk/>
            <pc:sldMk cId="4047559666" sldId="280"/>
            <ac:picMk id="4" creationId="{B4AFD59B-56BB-4403-A509-F49F6B244981}"/>
          </ac:picMkLst>
        </pc:picChg>
        <pc:picChg chg="add mod">
          <ac:chgData name="" userId="a258f5cc8c6143b0" providerId="LiveId" clId="{1F1935CA-06A4-47AF-BC66-38CA640DDCFB}" dt="2020-06-07T08:14:10.104" v="2777" actId="1076"/>
          <ac:picMkLst>
            <pc:docMk/>
            <pc:sldMk cId="4047559666" sldId="280"/>
            <ac:picMk id="6" creationId="{AF2496CF-9F23-4A86-A9B4-F3FE3C645191}"/>
          </ac:picMkLst>
        </pc:picChg>
      </pc:sldChg>
      <pc:sldChg chg="addSp delSp modSp add modNotesTx">
        <pc:chgData name="" userId="a258f5cc8c6143b0" providerId="LiveId" clId="{1F1935CA-06A4-47AF-BC66-38CA640DDCFB}" dt="2020-06-07T05:57:59.866" v="2071" actId="20577"/>
        <pc:sldMkLst>
          <pc:docMk/>
          <pc:sldMk cId="240742373" sldId="281"/>
        </pc:sldMkLst>
        <pc:spChg chg="del">
          <ac:chgData name="" userId="a258f5cc8c6143b0" providerId="LiveId" clId="{1F1935CA-06A4-47AF-BC66-38CA640DDCFB}" dt="2020-06-07T05:19:24.058" v="394" actId="478"/>
          <ac:spMkLst>
            <pc:docMk/>
            <pc:sldMk cId="240742373" sldId="281"/>
            <ac:spMk id="3" creationId="{73A52793-125C-4A75-8124-47FB80993E36}"/>
          </ac:spMkLst>
        </pc:spChg>
        <pc:spChg chg="add mod">
          <ac:chgData name="" userId="a258f5cc8c6143b0" providerId="LiveId" clId="{1F1935CA-06A4-47AF-BC66-38CA640DDCFB}" dt="2020-06-07T05:54:50.796" v="1905" actId="1036"/>
          <ac:spMkLst>
            <pc:docMk/>
            <pc:sldMk cId="240742373" sldId="281"/>
            <ac:spMk id="7" creationId="{4A17F7DE-25EB-4357-92F5-C99D096C996B}"/>
          </ac:spMkLst>
        </pc:spChg>
        <pc:spChg chg="mod">
          <ac:chgData name="" userId="a258f5cc8c6143b0" providerId="LiveId" clId="{1F1935CA-06A4-47AF-BC66-38CA640DDCFB}" dt="2020-06-07T05:57:59.866" v="2071" actId="20577"/>
          <ac:spMkLst>
            <pc:docMk/>
            <pc:sldMk cId="240742373" sldId="281"/>
            <ac:spMk id="8" creationId="{A3295629-E76F-4FAD-85E9-EE26537FC208}"/>
          </ac:spMkLst>
        </pc:spChg>
        <pc:picChg chg="del">
          <ac:chgData name="" userId="a258f5cc8c6143b0" providerId="LiveId" clId="{1F1935CA-06A4-47AF-BC66-38CA640DDCFB}" dt="2020-06-07T05:19:24.058" v="394" actId="478"/>
          <ac:picMkLst>
            <pc:docMk/>
            <pc:sldMk cId="240742373" sldId="281"/>
            <ac:picMk id="2" creationId="{D86F57CA-4EF4-4198-A6BF-A1B55908A385}"/>
          </ac:picMkLst>
        </pc:picChg>
        <pc:picChg chg="del">
          <ac:chgData name="" userId="a258f5cc8c6143b0" providerId="LiveId" clId="{1F1935CA-06A4-47AF-BC66-38CA640DDCFB}" dt="2020-06-07T05:19:25.590" v="395" actId="478"/>
          <ac:picMkLst>
            <pc:docMk/>
            <pc:sldMk cId="240742373" sldId="281"/>
            <ac:picMk id="4" creationId="{B4AFD59B-56BB-4403-A509-F49F6B244981}"/>
          </ac:picMkLst>
        </pc:picChg>
        <pc:picChg chg="add mod">
          <ac:chgData name="" userId="a258f5cc8c6143b0" providerId="LiveId" clId="{1F1935CA-06A4-47AF-BC66-38CA640DDCFB}" dt="2020-06-07T05:54:18.867" v="1894" actId="1038"/>
          <ac:picMkLst>
            <pc:docMk/>
            <pc:sldMk cId="240742373" sldId="281"/>
            <ac:picMk id="5" creationId="{A6306410-61EC-419A-9985-C48EACCEDF3C}"/>
          </ac:picMkLst>
        </pc:picChg>
        <pc:picChg chg="add del">
          <ac:chgData name="" userId="a258f5cc8c6143b0" providerId="LiveId" clId="{1F1935CA-06A4-47AF-BC66-38CA640DDCFB}" dt="2020-06-07T05:35:01.921" v="1152" actId="478"/>
          <ac:picMkLst>
            <pc:docMk/>
            <pc:sldMk cId="240742373" sldId="281"/>
            <ac:picMk id="6" creationId="{5D18CBCE-46BC-4011-AA6B-26A4BF4FF047}"/>
          </ac:picMkLst>
        </pc:picChg>
        <pc:picChg chg="add mod">
          <ac:chgData name="" userId="a258f5cc8c6143b0" providerId="LiveId" clId="{1F1935CA-06A4-47AF-BC66-38CA640DDCFB}" dt="2020-06-07T05:54:11.749" v="1869" actId="1076"/>
          <ac:picMkLst>
            <pc:docMk/>
            <pc:sldMk cId="240742373" sldId="281"/>
            <ac:picMk id="9" creationId="{220D559A-FD6B-48EA-ADEF-725B58CA8C84}"/>
          </ac:picMkLst>
        </pc:picChg>
        <pc:cxnChg chg="add mod">
          <ac:chgData name="" userId="a258f5cc8c6143b0" providerId="LiveId" clId="{1F1935CA-06A4-47AF-BC66-38CA640DDCFB}" dt="2020-06-07T05:54:50.796" v="1905" actId="1036"/>
          <ac:cxnSpMkLst>
            <pc:docMk/>
            <pc:sldMk cId="240742373" sldId="281"/>
            <ac:cxnSpMk id="11" creationId="{DEF65836-4845-4FA9-A2D5-071A274D58C3}"/>
          </ac:cxnSpMkLst>
        </pc:cxnChg>
        <pc:cxnChg chg="add mod">
          <ac:chgData name="" userId="a258f5cc8c6143b0" providerId="LiveId" clId="{1F1935CA-06A4-47AF-BC66-38CA640DDCFB}" dt="2020-06-07T05:55:13.149" v="1909" actId="1582"/>
          <ac:cxnSpMkLst>
            <pc:docMk/>
            <pc:sldMk cId="240742373" sldId="281"/>
            <ac:cxnSpMk id="14" creationId="{1D2D974F-381B-495A-9FE9-318E56DEBAF5}"/>
          </ac:cxnSpMkLst>
        </pc:cxnChg>
      </pc:sldChg>
      <pc:sldChg chg="addSp delSp modSp add">
        <pc:chgData name="" userId="a258f5cc8c6143b0" providerId="LiveId" clId="{1F1935CA-06A4-47AF-BC66-38CA640DDCFB}" dt="2020-06-07T06:10:24.521" v="2773" actId="1035"/>
        <pc:sldMkLst>
          <pc:docMk/>
          <pc:sldMk cId="2232076601" sldId="282"/>
        </pc:sldMkLst>
        <pc:spChg chg="add del mod">
          <ac:chgData name="" userId="a258f5cc8c6143b0" providerId="LiveId" clId="{1F1935CA-06A4-47AF-BC66-38CA640DDCFB}" dt="2020-06-07T05:56:14.607" v="1976" actId="478"/>
          <ac:spMkLst>
            <pc:docMk/>
            <pc:sldMk cId="2232076601" sldId="282"/>
            <ac:spMk id="4" creationId="{C1838C93-8F4E-41F3-B0F6-CDC5B10D32BD}"/>
          </ac:spMkLst>
        </pc:spChg>
        <pc:spChg chg="add mod">
          <ac:chgData name="" userId="a258f5cc8c6143b0" providerId="LiveId" clId="{1F1935CA-06A4-47AF-BC66-38CA640DDCFB}" dt="2020-06-07T06:10:24.521" v="2773" actId="1035"/>
          <ac:spMkLst>
            <pc:docMk/>
            <pc:sldMk cId="2232076601" sldId="282"/>
            <ac:spMk id="6" creationId="{FD2D52D5-ABC0-4C6F-9DB2-6C02542C2A5A}"/>
          </ac:spMkLst>
        </pc:spChg>
        <pc:spChg chg="mod">
          <ac:chgData name="" userId="a258f5cc8c6143b0" providerId="LiveId" clId="{1F1935CA-06A4-47AF-BC66-38CA640DDCFB}" dt="2020-06-07T06:10:24.521" v="2773" actId="1035"/>
          <ac:spMkLst>
            <pc:docMk/>
            <pc:sldMk cId="2232076601" sldId="282"/>
            <ac:spMk id="8" creationId="{A3295629-E76F-4FAD-85E9-EE26537FC208}"/>
          </ac:spMkLst>
        </pc:spChg>
        <pc:spChg chg="add mod">
          <ac:chgData name="" userId="a258f5cc8c6143b0" providerId="LiveId" clId="{1F1935CA-06A4-47AF-BC66-38CA640DDCFB}" dt="2020-06-07T06:10:24.521" v="2773" actId="1035"/>
          <ac:spMkLst>
            <pc:docMk/>
            <pc:sldMk cId="2232076601" sldId="282"/>
            <ac:spMk id="12" creationId="{8021059F-A41F-48E8-9884-7F79B591B974}"/>
          </ac:spMkLst>
        </pc:spChg>
        <pc:spChg chg="mod">
          <ac:chgData name="" userId="a258f5cc8c6143b0" providerId="LiveId" clId="{1F1935CA-06A4-47AF-BC66-38CA640DDCFB}" dt="2020-06-07T06:10:24.521" v="2773" actId="1035"/>
          <ac:spMkLst>
            <pc:docMk/>
            <pc:sldMk cId="2232076601" sldId="282"/>
            <ac:spMk id="270" creationId="{00000000-0000-0000-0000-000000000000}"/>
          </ac:spMkLst>
        </pc:spChg>
        <pc:picChg chg="add mod modCrop">
          <ac:chgData name="" userId="a258f5cc8c6143b0" providerId="LiveId" clId="{1F1935CA-06A4-47AF-BC66-38CA640DDCFB}" dt="2020-06-07T06:10:24.521" v="2773" actId="1035"/>
          <ac:picMkLst>
            <pc:docMk/>
            <pc:sldMk cId="2232076601" sldId="282"/>
            <ac:picMk id="2" creationId="{2DD57C4B-7EAC-4A1A-820F-8D90ABA53C1F}"/>
          </ac:picMkLst>
        </pc:picChg>
        <pc:picChg chg="add mod">
          <ac:chgData name="" userId="a258f5cc8c6143b0" providerId="LiveId" clId="{1F1935CA-06A4-47AF-BC66-38CA640DDCFB}" dt="2020-06-07T06:10:24.521" v="2773" actId="1035"/>
          <ac:picMkLst>
            <pc:docMk/>
            <pc:sldMk cId="2232076601" sldId="282"/>
            <ac:picMk id="3" creationId="{20B390C7-64D1-4ADB-98FA-3E8598CED1C1}"/>
          </ac:picMkLst>
        </pc:picChg>
        <pc:picChg chg="del">
          <ac:chgData name="" userId="a258f5cc8c6143b0" providerId="LiveId" clId="{1F1935CA-06A4-47AF-BC66-38CA640DDCFB}" dt="2020-06-07T05:37:38.209" v="1217" actId="478"/>
          <ac:picMkLst>
            <pc:docMk/>
            <pc:sldMk cId="2232076601" sldId="282"/>
            <ac:picMk id="5" creationId="{A6306410-61EC-419A-9985-C48EACCEDF3C}"/>
          </ac:picMkLst>
        </pc:picChg>
        <pc:picChg chg="mod">
          <ac:chgData name="" userId="a258f5cc8c6143b0" providerId="LiveId" clId="{1F1935CA-06A4-47AF-BC66-38CA640DDCFB}" dt="2020-06-07T06:10:24.521" v="2773" actId="1035"/>
          <ac:picMkLst>
            <pc:docMk/>
            <pc:sldMk cId="2232076601" sldId="282"/>
            <ac:picMk id="267" creationId="{00000000-0000-0000-0000-000000000000}"/>
          </ac:picMkLst>
        </pc:picChg>
        <pc:cxnChg chg="mod">
          <ac:chgData name="" userId="a258f5cc8c6143b0" providerId="LiveId" clId="{1F1935CA-06A4-47AF-BC66-38CA640DDCFB}" dt="2020-06-07T06:10:24.521" v="2773" actId="1035"/>
          <ac:cxnSpMkLst>
            <pc:docMk/>
            <pc:sldMk cId="2232076601" sldId="282"/>
            <ac:cxnSpMk id="268" creationId="{00000000-0000-0000-0000-000000000000}"/>
          </ac:cxnSpMkLst>
        </pc:cxnChg>
        <pc:cxnChg chg="mod">
          <ac:chgData name="" userId="a258f5cc8c6143b0" providerId="LiveId" clId="{1F1935CA-06A4-47AF-BC66-38CA640DDCFB}" dt="2020-06-07T06:10:24.521" v="2773" actId="1035"/>
          <ac:cxnSpMkLst>
            <pc:docMk/>
            <pc:sldMk cId="2232076601" sldId="282"/>
            <ac:cxnSpMk id="269" creationId="{00000000-0000-0000-0000-000000000000}"/>
          </ac:cxnSpMkLst>
        </pc:cxnChg>
      </pc:sldChg>
      <pc:sldChg chg="delSp modSp add">
        <pc:chgData name="" userId="a258f5cc8c6143b0" providerId="LiveId" clId="{1F1935CA-06A4-47AF-BC66-38CA640DDCFB}" dt="2020-06-07T06:08:22.199" v="2771" actId="20577"/>
        <pc:sldMkLst>
          <pc:docMk/>
          <pc:sldMk cId="712768570" sldId="283"/>
        </pc:sldMkLst>
        <pc:spChg chg="del">
          <ac:chgData name="" userId="a258f5cc8c6143b0" providerId="LiveId" clId="{1F1935CA-06A4-47AF-BC66-38CA640DDCFB}" dt="2020-06-07T05:58:09.151" v="2072" actId="478"/>
          <ac:spMkLst>
            <pc:docMk/>
            <pc:sldMk cId="712768570" sldId="283"/>
            <ac:spMk id="6" creationId="{FD2D52D5-ABC0-4C6F-9DB2-6C02542C2A5A}"/>
          </ac:spMkLst>
        </pc:spChg>
        <pc:spChg chg="mod">
          <ac:chgData name="" userId="a258f5cc8c6143b0" providerId="LiveId" clId="{1F1935CA-06A4-47AF-BC66-38CA640DDCFB}" dt="2020-06-07T06:08:22.199" v="2771" actId="20577"/>
          <ac:spMkLst>
            <pc:docMk/>
            <pc:sldMk cId="712768570" sldId="283"/>
            <ac:spMk id="8" creationId="{A3295629-E76F-4FAD-85E9-EE26537FC208}"/>
          </ac:spMkLst>
        </pc:spChg>
        <pc:spChg chg="del">
          <ac:chgData name="" userId="a258f5cc8c6143b0" providerId="LiveId" clId="{1F1935CA-06A4-47AF-BC66-38CA640DDCFB}" dt="2020-06-07T05:58:09.151" v="2072" actId="478"/>
          <ac:spMkLst>
            <pc:docMk/>
            <pc:sldMk cId="712768570" sldId="283"/>
            <ac:spMk id="12" creationId="{8021059F-A41F-48E8-9884-7F79B591B974}"/>
          </ac:spMkLst>
        </pc:spChg>
        <pc:spChg chg="mod">
          <ac:chgData name="" userId="a258f5cc8c6143b0" providerId="LiveId" clId="{1F1935CA-06A4-47AF-BC66-38CA640DDCFB}" dt="2020-06-07T05:57:43.318" v="2056" actId="20577"/>
          <ac:spMkLst>
            <pc:docMk/>
            <pc:sldMk cId="712768570" sldId="283"/>
            <ac:spMk id="270" creationId="{00000000-0000-0000-0000-000000000000}"/>
          </ac:spMkLst>
        </pc:spChg>
        <pc:picChg chg="del">
          <ac:chgData name="" userId="a258f5cc8c6143b0" providerId="LiveId" clId="{1F1935CA-06A4-47AF-BC66-38CA640DDCFB}" dt="2020-06-07T05:58:09.151" v="2072" actId="478"/>
          <ac:picMkLst>
            <pc:docMk/>
            <pc:sldMk cId="712768570" sldId="283"/>
            <ac:picMk id="2" creationId="{2DD57C4B-7EAC-4A1A-820F-8D90ABA53C1F}"/>
          </ac:picMkLst>
        </pc:picChg>
        <pc:picChg chg="del">
          <ac:chgData name="" userId="a258f5cc8c6143b0" providerId="LiveId" clId="{1F1935CA-06A4-47AF-BC66-38CA640DDCFB}" dt="2020-06-07T05:58:09.151" v="2072" actId="478"/>
          <ac:picMkLst>
            <pc:docMk/>
            <pc:sldMk cId="712768570" sldId="283"/>
            <ac:picMk id="3" creationId="{20B390C7-64D1-4ADB-98FA-3E8598CED1C1}"/>
          </ac:picMkLst>
        </pc:picChg>
      </pc:sldChg>
      <pc:sldChg chg="addSp delSp add del">
        <pc:chgData name="" userId="a258f5cc8c6143b0" providerId="LiveId" clId="{1F1935CA-06A4-47AF-BC66-38CA640DDCFB}" dt="2020-06-07T08:29:19.803" v="3929" actId="2696"/>
        <pc:sldMkLst>
          <pc:docMk/>
          <pc:sldMk cId="113129137" sldId="284"/>
        </pc:sldMkLst>
        <pc:spChg chg="del">
          <ac:chgData name="" userId="a258f5cc8c6143b0" providerId="LiveId" clId="{1F1935CA-06A4-47AF-BC66-38CA640DDCFB}" dt="2020-06-07T08:29:01.616" v="3926" actId="478"/>
          <ac:spMkLst>
            <pc:docMk/>
            <pc:sldMk cId="113129137" sldId="284"/>
            <ac:spMk id="2" creationId="{9CA1A6B3-6B0D-4C51-A1F5-55341FEE16F4}"/>
          </ac:spMkLst>
        </pc:spChg>
        <pc:spChg chg="del">
          <ac:chgData name="" userId="a258f5cc8c6143b0" providerId="LiveId" clId="{1F1935CA-06A4-47AF-BC66-38CA640DDCFB}" dt="2020-06-07T08:29:01.616" v="3926" actId="478"/>
          <ac:spMkLst>
            <pc:docMk/>
            <pc:sldMk cId="113129137" sldId="284"/>
            <ac:spMk id="3" creationId="{5B2BB76D-C6B2-4B69-B039-44F9F9DEA364}"/>
          </ac:spMkLst>
        </pc:spChg>
        <pc:spChg chg="add del">
          <ac:chgData name="" userId="a258f5cc8c6143b0" providerId="LiveId" clId="{1F1935CA-06A4-47AF-BC66-38CA640DDCFB}" dt="2020-06-07T08:29:08.952" v="3928" actId="478"/>
          <ac:spMkLst>
            <pc:docMk/>
            <pc:sldMk cId="113129137" sldId="284"/>
            <ac:spMk id="4" creationId="{344A8510-C729-4A34-AACA-FDD7D9891525}"/>
          </ac:spMkLst>
        </pc:spChg>
        <pc:picChg chg="add del">
          <ac:chgData name="" userId="a258f5cc8c6143b0" providerId="LiveId" clId="{1F1935CA-06A4-47AF-BC66-38CA640DDCFB}" dt="2020-06-07T08:29:08.952" v="3928" actId="478"/>
          <ac:picMkLst>
            <pc:docMk/>
            <pc:sldMk cId="113129137" sldId="284"/>
            <ac:picMk id="2050" creationId="{138BAF28-CE3B-449C-9433-CB7CC465CAA6}"/>
          </ac:picMkLst>
        </pc:picChg>
        <pc:picChg chg="add del">
          <ac:chgData name="" userId="a258f5cc8c6143b0" providerId="LiveId" clId="{1F1935CA-06A4-47AF-BC66-38CA640DDCFB}" dt="2020-06-07T08:29:08.952" v="3928" actId="478"/>
          <ac:picMkLst>
            <pc:docMk/>
            <pc:sldMk cId="113129137" sldId="284"/>
            <ac:picMk id="2051" creationId="{6F4AF0E6-2CCB-4289-8B24-F15F5A8BF244}"/>
          </ac:picMkLst>
        </pc:picChg>
        <pc:picChg chg="add del">
          <ac:chgData name="" userId="a258f5cc8c6143b0" providerId="LiveId" clId="{1F1935CA-06A4-47AF-BC66-38CA640DDCFB}" dt="2020-06-07T08:29:08.952" v="3928" actId="478"/>
          <ac:picMkLst>
            <pc:docMk/>
            <pc:sldMk cId="113129137" sldId="284"/>
            <ac:picMk id="2052" creationId="{6E10ABF3-FB40-4C2D-B4B0-6684966DDCCC}"/>
          </ac:picMkLst>
        </pc:picChg>
        <pc:picChg chg="add del">
          <ac:chgData name="" userId="a258f5cc8c6143b0" providerId="LiveId" clId="{1F1935CA-06A4-47AF-BC66-38CA640DDCFB}" dt="2020-06-07T08:29:08.952" v="3928" actId="478"/>
          <ac:picMkLst>
            <pc:docMk/>
            <pc:sldMk cId="113129137" sldId="284"/>
            <ac:picMk id="2053" creationId="{5E4A4424-EBA6-4A65-8E5F-BF4D4EF8A121}"/>
          </ac:picMkLst>
        </pc:picChg>
      </pc:sldChg>
      <pc:sldChg chg="addSp delSp modSp add ord modNotes modNotesTx">
        <pc:chgData name="" userId="a258f5cc8c6143b0" providerId="LiveId" clId="{1F1935CA-06A4-47AF-BC66-38CA640DDCFB}" dt="2020-06-07T09:31:51.876" v="5255" actId="6549"/>
        <pc:sldMkLst>
          <pc:docMk/>
          <pc:sldMk cId="673322775" sldId="284"/>
        </pc:sldMkLst>
        <pc:spChg chg="add del mod">
          <ac:chgData name="" userId="a258f5cc8c6143b0" providerId="LiveId" clId="{1F1935CA-06A4-47AF-BC66-38CA640DDCFB}" dt="2020-06-07T08:30:49.243" v="4004" actId="478"/>
          <ac:spMkLst>
            <pc:docMk/>
            <pc:sldMk cId="673322775" sldId="284"/>
            <ac:spMk id="2" creationId="{0D0A218B-3FFD-43D7-9B24-4195FAE3E92B}"/>
          </ac:spMkLst>
        </pc:spChg>
        <pc:spChg chg="add del mod">
          <ac:chgData name="" userId="a258f5cc8c6143b0" providerId="LiveId" clId="{1F1935CA-06A4-47AF-BC66-38CA640DDCFB}" dt="2020-06-07T08:32:50.013" v="4315" actId="478"/>
          <ac:spMkLst>
            <pc:docMk/>
            <pc:sldMk cId="673322775" sldId="284"/>
            <ac:spMk id="4" creationId="{3C60D68A-0D5B-4956-B1B9-28905F5CF635}"/>
          </ac:spMkLst>
        </pc:spChg>
        <pc:spChg chg="add del">
          <ac:chgData name="" userId="a258f5cc8c6143b0" providerId="LiveId" clId="{1F1935CA-06A4-47AF-BC66-38CA640DDCFB}" dt="2020-06-07T08:33:41.378" v="4319"/>
          <ac:spMkLst>
            <pc:docMk/>
            <pc:sldMk cId="673322775" sldId="284"/>
            <ac:spMk id="5" creationId="{FCA79319-E626-4341-ABDC-B2C1395F5B8D}"/>
          </ac:spMkLst>
        </pc:spChg>
        <pc:spChg chg="del">
          <ac:chgData name="" userId="a258f5cc8c6143b0" providerId="LiveId" clId="{1F1935CA-06A4-47AF-BC66-38CA640DDCFB}" dt="2020-06-07T08:32:52.294" v="4316" actId="478"/>
          <ac:spMkLst>
            <pc:docMk/>
            <pc:sldMk cId="673322775" sldId="284"/>
            <ac:spMk id="13" creationId="{DCE948D3-D3A6-421B-9A93-4F505237E78E}"/>
          </ac:spMkLst>
        </pc:spChg>
        <pc:spChg chg="add del mod ord">
          <ac:chgData name="" userId="a258f5cc8c6143b0" providerId="LiveId" clId="{1F1935CA-06A4-47AF-BC66-38CA640DDCFB}" dt="2020-06-07T08:32:46.203" v="4314" actId="478"/>
          <ac:spMkLst>
            <pc:docMk/>
            <pc:sldMk cId="673322775" sldId="284"/>
            <ac:spMk id="14" creationId="{2D7EBA2D-FD4A-4710-8AA1-53344E934D4C}"/>
          </ac:spMkLst>
        </pc:spChg>
        <pc:spChg chg="del mod">
          <ac:chgData name="" userId="a258f5cc8c6143b0" providerId="LiveId" clId="{1F1935CA-06A4-47AF-BC66-38CA640DDCFB}" dt="2020-06-07T08:32:33.983" v="4312" actId="478"/>
          <ac:spMkLst>
            <pc:docMk/>
            <pc:sldMk cId="673322775" sldId="284"/>
            <ac:spMk id="182" creationId="{00000000-0000-0000-0000-000000000000}"/>
          </ac:spMkLst>
        </pc:spChg>
        <pc:spChg chg="mod">
          <ac:chgData name="" userId="a258f5cc8c6143b0" providerId="LiveId" clId="{1F1935CA-06A4-47AF-BC66-38CA640DDCFB}" dt="2020-06-07T08:29:28.752" v="3958" actId="6549"/>
          <ac:spMkLst>
            <pc:docMk/>
            <pc:sldMk cId="673322775" sldId="284"/>
            <ac:spMk id="186" creationId="{00000000-0000-0000-0000-000000000000}"/>
          </ac:spMkLst>
        </pc:spChg>
        <pc:picChg chg="add mod">
          <ac:chgData name="" userId="a258f5cc8c6143b0" providerId="LiveId" clId="{1F1935CA-06A4-47AF-BC66-38CA640DDCFB}" dt="2020-06-07T08:35:18.579" v="4323" actId="1076"/>
          <ac:picMkLst>
            <pc:docMk/>
            <pc:sldMk cId="673322775" sldId="284"/>
            <ac:picMk id="6" creationId="{3ECE6272-68A6-49BC-BDC8-6081785DD0BC}"/>
          </ac:picMkLst>
        </pc:picChg>
        <pc:picChg chg="del">
          <ac:chgData name="" userId="a258f5cc8c6143b0" providerId="LiveId" clId="{1F1935CA-06A4-47AF-BC66-38CA640DDCFB}" dt="2020-06-07T08:32:30.990" v="4311" actId="478"/>
          <ac:picMkLst>
            <pc:docMk/>
            <pc:sldMk cId="673322775" sldId="284"/>
            <ac:picMk id="12" creationId="{847B9C6A-BF39-4A94-9F1F-5B6E188D6F93}"/>
          </ac:picMkLst>
        </pc:picChg>
        <pc:picChg chg="del">
          <ac:chgData name="" userId="a258f5cc8c6143b0" providerId="LiveId" clId="{1F1935CA-06A4-47AF-BC66-38CA640DDCFB}" dt="2020-06-07T08:30:36.227" v="4002" actId="478"/>
          <ac:picMkLst>
            <pc:docMk/>
            <pc:sldMk cId="673322775" sldId="284"/>
            <ac:picMk id="191" creationId="{00000000-0000-0000-0000-000000000000}"/>
          </ac:picMkLst>
        </pc:picChg>
        <pc:picChg chg="del">
          <ac:chgData name="" userId="a258f5cc8c6143b0" providerId="LiveId" clId="{1F1935CA-06A4-47AF-BC66-38CA640DDCFB}" dt="2020-06-07T08:32:54.943" v="4317" actId="478"/>
          <ac:picMkLst>
            <pc:docMk/>
            <pc:sldMk cId="673322775" sldId="284"/>
            <ac:picMk id="1029" creationId="{F3F8E53E-2E71-4364-9844-CDE479FFE3DE}"/>
          </ac:picMkLst>
        </pc:picChg>
        <pc:picChg chg="del">
          <ac:chgData name="" userId="a258f5cc8c6143b0" providerId="LiveId" clId="{1F1935CA-06A4-47AF-BC66-38CA640DDCFB}" dt="2020-06-07T08:32:54.943" v="4317" actId="478"/>
          <ac:picMkLst>
            <pc:docMk/>
            <pc:sldMk cId="673322775" sldId="284"/>
            <ac:picMk id="1030" creationId="{F2541C16-8429-425D-B63B-495054FBABFF}"/>
          </ac:picMkLst>
        </pc:picChg>
        <pc:picChg chg="add mod">
          <ac:chgData name="" userId="a258f5cc8c6143b0" providerId="LiveId" clId="{1F1935CA-06A4-47AF-BC66-38CA640DDCFB}" dt="2020-06-07T08:31:18.025" v="4086" actId="1035"/>
          <ac:picMkLst>
            <pc:docMk/>
            <pc:sldMk cId="673322775" sldId="284"/>
            <ac:picMk id="3074" creationId="{ADD94108-CE12-48E6-9C20-8AC508508A1F}"/>
          </ac:picMkLst>
        </pc:picChg>
        <pc:picChg chg="add del">
          <ac:chgData name="" userId="a258f5cc8c6143b0" providerId="LiveId" clId="{1F1935CA-06A4-47AF-BC66-38CA640DDCFB}" dt="2020-06-07T08:33:41.378" v="4319"/>
          <ac:picMkLst>
            <pc:docMk/>
            <pc:sldMk cId="673322775" sldId="284"/>
            <ac:picMk id="3076" creationId="{0FD41DFE-D958-4927-B887-039C071E49D3}"/>
          </ac:picMkLst>
        </pc:picChg>
        <pc:picChg chg="add del">
          <ac:chgData name="" userId="a258f5cc8c6143b0" providerId="LiveId" clId="{1F1935CA-06A4-47AF-BC66-38CA640DDCFB}" dt="2020-06-07T08:33:41.378" v="4319"/>
          <ac:picMkLst>
            <pc:docMk/>
            <pc:sldMk cId="673322775" sldId="284"/>
            <ac:picMk id="3077" creationId="{E2ED9428-1C2E-477C-B999-4C81FCC6154D}"/>
          </ac:picMkLst>
        </pc:picChg>
      </pc:sldChg>
      <pc:sldChg chg="modSp add del">
        <pc:chgData name="" userId="a258f5cc8c6143b0" providerId="LiveId" clId="{1F1935CA-06A4-47AF-BC66-38CA640DDCFB}" dt="2020-06-07T09:27:54.526" v="5033" actId="2696"/>
        <pc:sldMkLst>
          <pc:docMk/>
          <pc:sldMk cId="231161381" sldId="285"/>
        </pc:sldMkLst>
        <pc:spChg chg="mod">
          <ac:chgData name="" userId="a258f5cc8c6143b0" providerId="LiveId" clId="{1F1935CA-06A4-47AF-BC66-38CA640DDCFB}" dt="2020-06-07T09:27:48.610" v="5032" actId="20577"/>
          <ac:spMkLst>
            <pc:docMk/>
            <pc:sldMk cId="231161381" sldId="285"/>
            <ac:spMk id="60" creationId="{00000000-0000-0000-0000-000000000000}"/>
          </ac:spMkLst>
        </pc:spChg>
      </pc:sldChg>
      <pc:sldChg chg="addSp modSp add del">
        <pc:chgData name="" userId="a258f5cc8c6143b0" providerId="LiveId" clId="{1F1935CA-06A4-47AF-BC66-38CA640DDCFB}" dt="2020-06-07T09:29:19.515" v="5162" actId="2696"/>
        <pc:sldMkLst>
          <pc:docMk/>
          <pc:sldMk cId="2133901798" sldId="285"/>
        </pc:sldMkLst>
        <pc:spChg chg="mod">
          <ac:chgData name="" userId="a258f5cc8c6143b0" providerId="LiveId" clId="{1F1935CA-06A4-47AF-BC66-38CA640DDCFB}" dt="2020-06-07T09:28:33.552" v="5117" actId="20577"/>
          <ac:spMkLst>
            <pc:docMk/>
            <pc:sldMk cId="2133901798" sldId="285"/>
            <ac:spMk id="307" creationId="{00000000-0000-0000-0000-000000000000}"/>
          </ac:spMkLst>
        </pc:spChg>
        <pc:picChg chg="add">
          <ac:chgData name="" userId="a258f5cc8c6143b0" providerId="LiveId" clId="{1F1935CA-06A4-47AF-BC66-38CA640DDCFB}" dt="2020-06-07T09:28:08.875" v="5035"/>
          <ac:picMkLst>
            <pc:docMk/>
            <pc:sldMk cId="2133901798" sldId="285"/>
            <ac:picMk id="3" creationId="{D340C1A0-9A14-41EF-A126-446ADE4C7DB6}"/>
          </ac:picMkLst>
        </pc:picChg>
      </pc:sldChg>
      <pc:sldChg chg="modSp add">
        <pc:chgData name="" userId="a258f5cc8c6143b0" providerId="LiveId" clId="{1F1935CA-06A4-47AF-BC66-38CA640DDCFB}" dt="2020-06-07T09:29:06.045" v="5161" actId="20577"/>
        <pc:sldMkLst>
          <pc:docMk/>
          <pc:sldMk cId="1009591800" sldId="286"/>
        </pc:sldMkLst>
        <pc:spChg chg="mod">
          <ac:chgData name="" userId="a258f5cc8c6143b0" providerId="LiveId" clId="{1F1935CA-06A4-47AF-BC66-38CA640DDCFB}" dt="2020-06-07T09:29:06.045" v="5161" actId="20577"/>
          <ac:spMkLst>
            <pc:docMk/>
            <pc:sldMk cId="1009591800" sldId="286"/>
            <ac:spMk id="307" creationId="{00000000-0000-0000-0000-000000000000}"/>
          </ac:spMkLst>
        </pc:spChg>
      </pc:sldChg>
      <pc:sldChg chg="modSp add">
        <pc:chgData name="" userId="a258f5cc8c6143b0" providerId="LiveId" clId="{1F1935CA-06A4-47AF-BC66-38CA640DDCFB}" dt="2020-06-07T09:29:29.493" v="5203" actId="20577"/>
        <pc:sldMkLst>
          <pc:docMk/>
          <pc:sldMk cId="3753705981" sldId="287"/>
        </pc:sldMkLst>
        <pc:spChg chg="mod">
          <ac:chgData name="" userId="a258f5cc8c6143b0" providerId="LiveId" clId="{1F1935CA-06A4-47AF-BC66-38CA640DDCFB}" dt="2020-06-07T09:29:29.493" v="5203" actId="20577"/>
          <ac:spMkLst>
            <pc:docMk/>
            <pc:sldMk cId="3753705981" sldId="287"/>
            <ac:spMk id="307" creationId="{00000000-0000-0000-0000-000000000000}"/>
          </ac:spMkLst>
        </pc:spChg>
      </pc:sldChg>
      <pc:sldChg chg="modSp add">
        <pc:chgData name="" userId="a258f5cc8c6143b0" providerId="LiveId" clId="{1F1935CA-06A4-47AF-BC66-38CA640DDCFB}" dt="2020-06-07T09:29:39.335" v="5214" actId="20577"/>
        <pc:sldMkLst>
          <pc:docMk/>
          <pc:sldMk cId="4286195205" sldId="288"/>
        </pc:sldMkLst>
        <pc:spChg chg="mod">
          <ac:chgData name="" userId="a258f5cc8c6143b0" providerId="LiveId" clId="{1F1935CA-06A4-47AF-BC66-38CA640DDCFB}" dt="2020-06-07T09:29:39.335" v="5214" actId="20577"/>
          <ac:spMkLst>
            <pc:docMk/>
            <pc:sldMk cId="4286195205" sldId="288"/>
            <ac:spMk id="307" creationId="{00000000-0000-0000-0000-000000000000}"/>
          </ac:spMkLst>
        </pc:spChg>
      </pc:sldChg>
      <pc:sldChg chg="modSp add">
        <pc:chgData name="" userId="a258f5cc8c6143b0" providerId="LiveId" clId="{1F1935CA-06A4-47AF-BC66-38CA640DDCFB}" dt="2020-06-07T09:29:47.779" v="5231" actId="20577"/>
        <pc:sldMkLst>
          <pc:docMk/>
          <pc:sldMk cId="3986277990" sldId="289"/>
        </pc:sldMkLst>
        <pc:spChg chg="mod">
          <ac:chgData name="" userId="a258f5cc8c6143b0" providerId="LiveId" clId="{1F1935CA-06A4-47AF-BC66-38CA640DDCFB}" dt="2020-06-07T09:29:47.779" v="5231" actId="20577"/>
          <ac:spMkLst>
            <pc:docMk/>
            <pc:sldMk cId="3986277990" sldId="289"/>
            <ac:spMk id="307" creationId="{00000000-0000-0000-0000-000000000000}"/>
          </ac:spMkLst>
        </pc:spChg>
      </pc:sldChg>
      <pc:sldChg chg="modSp add">
        <pc:chgData name="" userId="a258f5cc8c6143b0" providerId="LiveId" clId="{1F1935CA-06A4-47AF-BC66-38CA640DDCFB}" dt="2020-06-07T09:29:57.393" v="5241" actId="20577"/>
        <pc:sldMkLst>
          <pc:docMk/>
          <pc:sldMk cId="1421581447" sldId="290"/>
        </pc:sldMkLst>
        <pc:spChg chg="mod">
          <ac:chgData name="" userId="a258f5cc8c6143b0" providerId="LiveId" clId="{1F1935CA-06A4-47AF-BC66-38CA640DDCFB}" dt="2020-06-07T09:29:57.393" v="5241" actId="20577"/>
          <ac:spMkLst>
            <pc:docMk/>
            <pc:sldMk cId="1421581447" sldId="290"/>
            <ac:spMk id="307" creationId="{00000000-0000-0000-0000-000000000000}"/>
          </ac:spMkLst>
        </pc:spChg>
      </pc:sldChg>
      <pc:sldChg chg="modSp add">
        <pc:chgData name="" userId="a258f5cc8c6143b0" providerId="LiveId" clId="{1F1935CA-06A4-47AF-BC66-38CA640DDCFB}" dt="2020-06-07T09:39:57.424" v="5303" actId="404"/>
        <pc:sldMkLst>
          <pc:docMk/>
          <pc:sldMk cId="1851013231" sldId="291"/>
        </pc:sldMkLst>
        <pc:spChg chg="mod">
          <ac:chgData name="" userId="a258f5cc8c6143b0" providerId="LiveId" clId="{1F1935CA-06A4-47AF-BC66-38CA640DDCFB}" dt="2020-06-07T09:39:57.424" v="5303" actId="404"/>
          <ac:spMkLst>
            <pc:docMk/>
            <pc:sldMk cId="1851013231" sldId="291"/>
            <ac:spMk id="30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0b448dd1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g80b448dd1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81d21bf4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881d21bf4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81d21bf4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endParaRPr lang="en-US" altLang="ko-KR" b="0" dirty="0">
              <a:effectLst/>
            </a:endParaRPr>
          </a:p>
        </p:txBody>
      </p:sp>
      <p:sp>
        <p:nvSpPr>
          <p:cNvPr id="180" name="Google Shape;180;g881d21bf4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188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0b448df8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0b448df8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774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7f484ee9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g87f484ee9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7f484ee9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dirty="0"/>
          </a:p>
        </p:txBody>
      </p:sp>
      <p:sp>
        <p:nvSpPr>
          <p:cNvPr id="256" name="Google Shape;256;g87f484ee9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7f484ee9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87f484ee9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0b448df8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0b448df8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079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7f484ee9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87f484ee9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148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7f484ee9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87f484ee9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281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7f484ee9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87f484ee9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23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0b448dd1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g80b448dd1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432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0b448df8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0b448df8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852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7f484ee9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87f484ee9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0993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0b448df8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0b448df8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519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0b448df8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0b448df8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856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37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51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5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506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7f484ee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g87f484ee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0b448dd1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g80b448dd1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0b448df8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0b448df8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70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802c2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21" name="Google Shape;121;g8802c2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0b448dd1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32" name="Google Shape;132;g80b448dd1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81d21bf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g881d21bf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802c29dd6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g8802c29dd6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3.1335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5CDD1-4BC4-45A1-99CA-0901AB300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Never Give Up</a:t>
            </a: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2400" dirty="0">
                <a:latin typeface="+mj-ea"/>
                <a:ea typeface="+mj-ea"/>
              </a:rPr>
              <a:t>Learning Directed Exploration Strategies</a:t>
            </a:r>
            <a:br>
              <a:rPr lang="en-US" altLang="ko-KR" sz="2400" dirty="0">
                <a:latin typeface="+mj-ea"/>
                <a:ea typeface="+mj-ea"/>
              </a:rPr>
            </a:br>
            <a:br>
              <a:rPr lang="en-US" altLang="ko-KR" sz="2400" dirty="0">
                <a:latin typeface="+mj-ea"/>
                <a:ea typeface="+mj-ea"/>
              </a:rPr>
            </a:br>
            <a:r>
              <a:rPr lang="en-US" altLang="ko-KR" sz="1500" dirty="0">
                <a:latin typeface="+mj-ea"/>
                <a:ea typeface="+mj-ea"/>
              </a:rPr>
              <a:t>Accepted in ICLR 2020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3049B07-71C8-464D-84C6-D2841773B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3606325"/>
            <a:ext cx="8520600" cy="792600"/>
          </a:xfrm>
        </p:spPr>
        <p:txBody>
          <a:bodyPr/>
          <a:lstStyle/>
          <a:p>
            <a:r>
              <a:rPr lang="en-US" altLang="ko-Kore-KR" sz="2000" dirty="0" err="1">
                <a:solidFill>
                  <a:schemeClr val="tx1"/>
                </a:solidFill>
              </a:rPr>
              <a:t>Kyeong</a:t>
            </a:r>
            <a:r>
              <a:rPr lang="en-US" altLang="ko-Kore-KR" sz="2000" dirty="0">
                <a:solidFill>
                  <a:schemeClr val="tx1"/>
                </a:solidFill>
              </a:rPr>
              <a:t> </a:t>
            </a:r>
            <a:r>
              <a:rPr lang="en-US" altLang="ko-Kore-KR" sz="2000" dirty="0" err="1">
                <a:solidFill>
                  <a:schemeClr val="tx1"/>
                </a:solidFill>
              </a:rPr>
              <a:t>Ryeol</a:t>
            </a:r>
            <a:r>
              <a:rPr lang="en-US" altLang="ko-Kore-KR" sz="2000" dirty="0">
                <a:solidFill>
                  <a:schemeClr val="tx1"/>
                </a:solidFill>
              </a:rPr>
              <a:t>, Go</a:t>
            </a:r>
          </a:p>
          <a:p>
            <a:r>
              <a:rPr lang="en-US" altLang="ko-Kore-KR" sz="2000" dirty="0">
                <a:solidFill>
                  <a:schemeClr val="tx1"/>
                </a:solidFill>
              </a:rPr>
              <a:t>M.S. Candidate of OSI Lab</a:t>
            </a:r>
            <a:endParaRPr lang="ko-Kore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2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25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5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NGU Intrinsic reward - Episodic novelty module</a:t>
            </a:r>
            <a:endParaRPr b="1"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86050" y="1128050"/>
            <a:ext cx="8058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84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ko" sz="1700">
                <a:solidFill>
                  <a:srgbClr val="FF0000"/>
                </a:solidFill>
              </a:rPr>
              <a:t>Episodic novelty module</a:t>
            </a:r>
            <a:endParaRPr sz="1700">
              <a:solidFill>
                <a:srgbClr val="FF0000"/>
              </a:solidFill>
            </a:endParaRPr>
          </a:p>
          <a:p>
            <a:pPr marL="177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520700" lvl="1" indent="-1778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rgbClr val="000000"/>
                </a:solidFill>
              </a:rPr>
              <a:t>Episodic memory M</a:t>
            </a:r>
            <a:r>
              <a:rPr lang="ko"/>
              <a:t> : At every step, agent computes an episodic intrinsic reward               and appends the controllable state corresponding to the current observation to the memory M </a:t>
            </a:r>
            <a:br>
              <a:rPr lang="ko"/>
            </a:br>
            <a:br>
              <a:rPr lang="ko"/>
            </a:br>
            <a:r>
              <a:rPr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endParaRPr/>
          </a:p>
          <a:p>
            <a:pPr marL="520700" lvl="1" indent="-1778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000000"/>
                </a:solidFill>
              </a:rPr>
              <a:t>embedding function                    : </a:t>
            </a:r>
            <a:r>
              <a:rPr lang="ko"/>
              <a:t>mapping the current observation to a p-dimensional vector corresponding to its controllable state</a:t>
            </a:r>
            <a:endParaRPr/>
          </a:p>
          <a:p>
            <a:pPr marL="520700" lvl="1" indent="-177800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ko">
                <a:solidFill>
                  <a:srgbClr val="000000"/>
                </a:solidFill>
              </a:rPr>
              <a:t>episodic novelty</a:t>
            </a:r>
            <a:r>
              <a:rPr lang="ko"/>
              <a:t> : Promotes the agent to visit as many different states as possible within a single episode</a:t>
            </a:r>
            <a:endParaRPr/>
          </a:p>
        </p:txBody>
      </p:sp>
      <p:pic>
        <p:nvPicPr>
          <p:cNvPr id="173" name="Google Shape;173;p25" descr="r_t^{episodic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500" y="1558200"/>
            <a:ext cx="625176" cy="2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 descr="f : O \rightarrow \mathbb{R}^p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200" y="3208650"/>
            <a:ext cx="849124" cy="1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 descr="r_t^{episodic}" title="MathEquation,#ff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1300" y="1003900"/>
            <a:ext cx="868416" cy="3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 descr="K(x, y) = \frac{\epsilon}{\frac{d^2(x,y)}{d^2_m}+\epsilon}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900" y="2195225"/>
            <a:ext cx="1418224" cy="45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0" y="2091975"/>
            <a:ext cx="4260975" cy="6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D35990-CB14-4AE0-9D53-3CD9A54EF3EE}"/>
              </a:ext>
            </a:extLst>
          </p:cNvPr>
          <p:cNvSpPr/>
          <p:nvPr/>
        </p:nvSpPr>
        <p:spPr>
          <a:xfrm>
            <a:off x="1761610" y="2599210"/>
            <a:ext cx="1094501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</a:rPr>
              <a:t>From UCB</a:t>
            </a:r>
            <a:endParaRPr lang="en-US" altLang="ko-KR" dirty="0">
              <a:solidFill>
                <a:srgbClr val="FF0000"/>
              </a:solidFill>
            </a:endParaRPr>
          </a:p>
          <a:p>
            <a:br>
              <a:rPr lang="en-US" altLang="ko-KR" dirty="0">
                <a:solidFill>
                  <a:srgbClr val="FF0000"/>
                </a:solidFill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F7547A-17D0-4EE1-9DB8-7B0D8A7B980B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6F928-E598-4BFF-8584-15389BAF2820}"/>
              </a:ext>
            </a:extLst>
          </p:cNvPr>
          <p:cNvSpPr txBox="1"/>
          <p:nvPr/>
        </p:nvSpPr>
        <p:spPr>
          <a:xfrm>
            <a:off x="1483853" y="2041434"/>
            <a:ext cx="1794794" cy="659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body" idx="1"/>
          </p:nvPr>
        </p:nvSpPr>
        <p:spPr>
          <a:xfrm>
            <a:off x="655775" y="997625"/>
            <a:ext cx="7684800" cy="99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84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 dirty="0">
                <a:solidFill>
                  <a:srgbClr val="38761D"/>
                </a:solidFill>
              </a:rPr>
              <a:t>Life-long novelty module</a:t>
            </a:r>
            <a:br>
              <a:rPr lang="ko" sz="1700" dirty="0">
                <a:solidFill>
                  <a:srgbClr val="000000"/>
                </a:solidFill>
              </a:rPr>
            </a:br>
            <a:endParaRPr sz="1700" dirty="0">
              <a:solidFill>
                <a:srgbClr val="000000"/>
              </a:solidFill>
            </a:endParaRPr>
          </a:p>
          <a:p>
            <a:pPr marL="520700" lvl="1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 dirty="0">
                <a:solidFill>
                  <a:schemeClr val="dk1"/>
                </a:solidFill>
              </a:rPr>
              <a:t>It slowly discourages visiting to states where visited many times across episodes. </a:t>
            </a:r>
            <a:endParaRPr lang="en-US" altLang="ko" sz="1500" dirty="0">
              <a:solidFill>
                <a:schemeClr val="dk1"/>
              </a:solidFill>
            </a:endParaRPr>
          </a:p>
          <a:p>
            <a:pPr marL="520700" lvl="1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 dirty="0">
                <a:solidFill>
                  <a:schemeClr val="dk1"/>
                </a:solidFill>
              </a:rPr>
              <a:t>SOTA for Montezuma’s revenge at the time</a:t>
            </a:r>
            <a:endParaRPr sz="1500" dirty="0"/>
          </a:p>
        </p:txBody>
      </p:sp>
      <p:cxnSp>
        <p:nvCxnSpPr>
          <p:cNvPr id="184" name="Google Shape;184;p26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6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NGU Intrinsic Reward - Life-long novelty module</a:t>
            </a:r>
            <a:endParaRPr b="1"/>
          </a:p>
        </p:txBody>
      </p:sp>
      <p:pic>
        <p:nvPicPr>
          <p:cNvPr id="191" name="Google Shape;191;p26" descr="\alpha_t" title="MathEquation,#328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975" y="997625"/>
            <a:ext cx="304676" cy="2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7B9C6A-BF39-4A94-9F1F-5B6E188D6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" y="2098248"/>
            <a:ext cx="4991100" cy="2190575"/>
          </a:xfrm>
          <a:prstGeom prst="rect">
            <a:avLst/>
          </a:prstGeom>
        </p:spPr>
      </p:pic>
      <p:pic>
        <p:nvPicPr>
          <p:cNvPr id="1030" name="Picture 6" descr="https://lh4.googleusercontent.com/iXgQ6yIkU_QJi3oinTmRV7oYvKJM-uemPyyamTAlLOH8q7RD946im7IduT5yAHkL-QHdUoE8y4x3cchkN-hvPtStf3_EbWRB4lSbzHCRQS80f5M--lbQJMQw8DhpsxejcxsMVGGAXGs">
            <a:extLst>
              <a:ext uri="{FF2B5EF4-FFF2-40B4-BE49-F238E27FC236}">
                <a16:creationId xmlns:a16="http://schemas.microsoft.com/office/drawing/2014/main" id="{F2541C16-8429-425D-B63B-495054FB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376" y="3329326"/>
            <a:ext cx="2214698" cy="4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5.googleusercontent.com/DDIBxN_dR8Y1CemLgXF5aWQX1ijYc49q9srGKhUfi-BYaJyj6BshPuBD6Bj9VDmGPyz2peDNeklM3U1hR75N0E1PGPgWUlywZ3KwvODDHEujxleiKAin9fwQdEGYHnJJux7N8g_sPyw">
            <a:extLst>
              <a:ext uri="{FF2B5EF4-FFF2-40B4-BE49-F238E27FC236}">
                <a16:creationId xmlns:a16="http://schemas.microsoft.com/office/drawing/2014/main" id="{F3F8E53E-2E71-4364-9844-CDE479FFE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2712"/>
          <a:stretch/>
        </p:blipFill>
        <p:spPr bwMode="auto">
          <a:xfrm>
            <a:off x="5789485" y="2688473"/>
            <a:ext cx="2924470" cy="30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E948D3-D3A6-421B-9A93-4F505237E78E}"/>
              </a:ext>
            </a:extLst>
          </p:cNvPr>
          <p:cNvSpPr/>
          <p:nvPr/>
        </p:nvSpPr>
        <p:spPr>
          <a:xfrm>
            <a:off x="117233" y="4350217"/>
            <a:ext cx="890953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00B050"/>
                </a:solidFill>
                <a:latin typeface="Arial" panose="020B0604020202020204" pitchFamily="34" charset="0"/>
              </a:rPr>
              <a:t>Error would be small if similar experience to the current one would have been accumulated</a:t>
            </a:r>
            <a:endParaRPr lang="en-US" altLang="ko-KR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2;p26">
            <a:extLst>
              <a:ext uri="{FF2B5EF4-FFF2-40B4-BE49-F238E27FC236}">
                <a16:creationId xmlns:a16="http://schemas.microsoft.com/office/drawing/2014/main" id="{2D7EBA2D-FD4A-4710-8AA1-53344E934D4C}"/>
              </a:ext>
            </a:extLst>
          </p:cNvPr>
          <p:cNvSpPr txBox="1">
            <a:spLocks/>
          </p:cNvSpPr>
          <p:nvPr/>
        </p:nvSpPr>
        <p:spPr>
          <a:xfrm>
            <a:off x="655775" y="997625"/>
            <a:ext cx="7684800" cy="64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7800" indent="-1841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700"/>
            </a:pPr>
            <a:r>
              <a:rPr lang="en-US" altLang="ko" sz="1700" dirty="0">
                <a:solidFill>
                  <a:schemeClr val="tx1"/>
                </a:solidFill>
              </a:rPr>
              <a:t>Intrinsic reward</a:t>
            </a:r>
            <a:endParaRPr lang="en-US" altLang="ko" sz="1300" dirty="0">
              <a:solidFill>
                <a:srgbClr val="000000"/>
              </a:solidFill>
            </a:endParaRPr>
          </a:p>
          <a:p>
            <a:pPr marL="177800" indent="-1841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700"/>
            </a:pPr>
            <a:endParaRPr lang="en-US" altLang="ko" sz="1300" dirty="0">
              <a:solidFill>
                <a:srgbClr val="000000"/>
              </a:solidFill>
            </a:endParaRPr>
          </a:p>
          <a:p>
            <a:pPr marL="635000" lvl="1" indent="-1841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700"/>
            </a:pPr>
            <a:r>
              <a:rPr lang="en-US" altLang="ko" dirty="0">
                <a:solidFill>
                  <a:srgbClr val="000000"/>
                </a:solidFill>
              </a:rPr>
              <a:t>Episodic intrinsic reward is modulated by Life-long Intrinsic reward</a:t>
            </a:r>
            <a:endParaRPr lang="en-US" altLang="ko" dirty="0">
              <a:solidFill>
                <a:schemeClr val="tx1"/>
              </a:solidFill>
            </a:endParaRPr>
          </a:p>
        </p:txBody>
      </p:sp>
      <p:cxnSp>
        <p:nvCxnSpPr>
          <p:cNvPr id="184" name="Google Shape;184;p26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6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NGU Intrinsic Reward</a:t>
            </a:r>
            <a:endParaRPr b="1" dirty="0"/>
          </a:p>
        </p:txBody>
      </p:sp>
      <p:pic>
        <p:nvPicPr>
          <p:cNvPr id="3074" name="Picture 2" descr="https://lh6.googleusercontent.com/09djCyz3dgfajZ1gZ-Qjy9OmjWH4Qyn2a03Pvs8H2Vy-Qgsxrr8HN5uRr5yGu2kRNiOZCJBgv6IBVm8SzFJhNNthJ4njZMqA-w5YFzevbS8kMn0bZwxSCEJDPIPAPxZbYL9CHarGgXs">
            <a:extLst>
              <a:ext uri="{FF2B5EF4-FFF2-40B4-BE49-F238E27FC236}">
                <a16:creationId xmlns:a16="http://schemas.microsoft.com/office/drawing/2014/main" id="{ADD94108-CE12-48E6-9C20-8AC50850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11651"/>
            <a:ext cx="3094820" cy="38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CE6272-68A6-49BC-BDC8-6081785DD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7" y="1723806"/>
            <a:ext cx="7370996" cy="309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2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Model architecture &amp; Loss function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100959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29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29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NGU - Proposed architecture</a:t>
            </a:r>
            <a:endParaRPr b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2DC2FE2-F440-4D51-A466-5A99ADF9C874}"/>
              </a:ext>
            </a:extLst>
          </p:cNvPr>
          <p:cNvGrpSpPr/>
          <p:nvPr/>
        </p:nvGrpSpPr>
        <p:grpSpPr>
          <a:xfrm>
            <a:off x="265495" y="3277175"/>
            <a:ext cx="8627765" cy="1669693"/>
            <a:chOff x="394632" y="3638503"/>
            <a:chExt cx="11215464" cy="314639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4D2D5C1-471D-4498-AE71-5FA5FDCBD73D}"/>
                </a:ext>
              </a:extLst>
            </p:cNvPr>
            <p:cNvSpPr/>
            <p:nvPr/>
          </p:nvSpPr>
          <p:spPr>
            <a:xfrm>
              <a:off x="6312396" y="3646230"/>
              <a:ext cx="3743146" cy="307220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7C6BCCC-2A96-486F-9185-3147896D31F5}"/>
                </a:ext>
              </a:extLst>
            </p:cNvPr>
            <p:cNvSpPr/>
            <p:nvPr/>
          </p:nvSpPr>
          <p:spPr>
            <a:xfrm>
              <a:off x="3867836" y="4124378"/>
              <a:ext cx="2246345" cy="175074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6A87C86-2533-421B-A9C1-BB64044D204B}"/>
                </a:ext>
              </a:extLst>
            </p:cNvPr>
            <p:cNvSpPr/>
            <p:nvPr/>
          </p:nvSpPr>
          <p:spPr>
            <a:xfrm>
              <a:off x="394636" y="5217732"/>
              <a:ext cx="3296606" cy="132556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CF1A6B0-717C-4C1B-ADB2-83702FC3A4CA}"/>
                </a:ext>
              </a:extLst>
            </p:cNvPr>
            <p:cNvGrpSpPr/>
            <p:nvPr/>
          </p:nvGrpSpPr>
          <p:grpSpPr>
            <a:xfrm>
              <a:off x="436082" y="3811817"/>
              <a:ext cx="11174014" cy="2973077"/>
              <a:chOff x="436082" y="3840692"/>
              <a:chExt cx="11174014" cy="2973077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A71B79AE-E31C-43D2-831F-4B322B0C4D2E}"/>
                  </a:ext>
                </a:extLst>
              </p:cNvPr>
              <p:cNvCxnSpPr>
                <a:cxnSpLocks/>
                <a:endCxn id="56" idx="2"/>
              </p:cNvCxnSpPr>
              <p:nvPr/>
            </p:nvCxnSpPr>
            <p:spPr>
              <a:xfrm flipV="1">
                <a:off x="5802605" y="4514902"/>
                <a:ext cx="619942" cy="5370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8515600B-D096-4893-A8EF-4C5758AE1A62}"/>
                  </a:ext>
                </a:extLst>
              </p:cNvPr>
              <p:cNvCxnSpPr>
                <a:cxnSpLocks/>
                <a:endCxn id="59" idx="2"/>
              </p:cNvCxnSpPr>
              <p:nvPr/>
            </p:nvCxnSpPr>
            <p:spPr>
              <a:xfrm>
                <a:off x="5807219" y="5163499"/>
                <a:ext cx="615336" cy="6244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157C369B-51FC-480D-B4B8-A0101B0ADE4D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>
                <a:off x="3501260" y="4455698"/>
                <a:ext cx="413825" cy="430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C2A9859B-D1C6-44B5-AB6A-65699F332376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 flipV="1">
                <a:off x="3545527" y="5354099"/>
                <a:ext cx="369558" cy="5925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연결선: 구부러짐 48">
                <a:extLst>
                  <a:ext uri="{FF2B5EF4-FFF2-40B4-BE49-F238E27FC236}">
                    <a16:creationId xmlns:a16="http://schemas.microsoft.com/office/drawing/2014/main" id="{7B2B8130-1BDF-4F97-BAE8-BF6FD1FC6597}"/>
                  </a:ext>
                </a:extLst>
              </p:cNvPr>
              <p:cNvCxnSpPr>
                <a:cxnSpLocks/>
                <a:stCxn id="58" idx="2"/>
                <a:endCxn id="58" idx="0"/>
              </p:cNvCxnSpPr>
              <p:nvPr/>
            </p:nvCxnSpPr>
            <p:spPr>
              <a:xfrm rot="5400000" flipH="1">
                <a:off x="4048815" y="5103552"/>
                <a:ext cx="910446" cy="12700"/>
              </a:xfrm>
              <a:prstGeom prst="curvedConnector5">
                <a:avLst>
                  <a:gd name="adj1" fmla="val -25109"/>
                  <a:gd name="adj2" fmla="val -10284488"/>
                  <a:gd name="adj3" fmla="val 12510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4AC6A12-08B0-43C0-9D03-7FBA21E22885}"/>
                  </a:ext>
                </a:extLst>
              </p:cNvPr>
              <p:cNvSpPr/>
              <p:nvPr/>
            </p:nvSpPr>
            <p:spPr>
              <a:xfrm rot="5400000">
                <a:off x="2361749" y="4197363"/>
                <a:ext cx="1082674" cy="369332"/>
              </a:xfrm>
              <a:prstGeom prst="rect">
                <a:avLst/>
              </a:prstGeom>
              <a:solidFill>
                <a:srgbClr val="D1463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77854E5-CE91-4680-A56B-60FC2F0F40A9}"/>
                  </a:ext>
                </a:extLst>
              </p:cNvPr>
              <p:cNvSpPr/>
              <p:nvPr/>
            </p:nvSpPr>
            <p:spPr>
              <a:xfrm rot="5400000">
                <a:off x="2361749" y="5686439"/>
                <a:ext cx="1082674" cy="36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C90DEFE-0711-498E-83F9-4FBE668C0BD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0919" y="4129904"/>
                    <a:ext cx="561769" cy="5219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C90DEFE-0711-498E-83F9-4FBE668C0B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0919" y="4129904"/>
                    <a:ext cx="561769" cy="52198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999B907-6140-4FB7-A2D8-FBB6779AF092}"/>
                      </a:ext>
                    </a:extLst>
                  </p:cNvPr>
                  <p:cNvSpPr txBox="1"/>
                  <p:nvPr/>
                </p:nvSpPr>
                <p:spPr>
                  <a:xfrm>
                    <a:off x="436082" y="5606187"/>
                    <a:ext cx="1940091" cy="5421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999B907-6140-4FB7-A2D8-FBB6779AF0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082" y="5606187"/>
                    <a:ext cx="1940091" cy="54215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F25FD60-A3FF-4472-ADDE-E748094CDEA6}"/>
                      </a:ext>
                    </a:extLst>
                  </p:cNvPr>
                  <p:cNvSpPr txBox="1"/>
                  <p:nvPr/>
                </p:nvSpPr>
                <p:spPr>
                  <a:xfrm>
                    <a:off x="3134673" y="4194707"/>
                    <a:ext cx="366587" cy="5219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F25FD60-A3FF-4472-ADDE-E748094CDE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4673" y="4194707"/>
                    <a:ext cx="366587" cy="52198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0DF757C-3483-4EF7-8B49-87B1A5C9D4F9}"/>
                      </a:ext>
                    </a:extLst>
                  </p:cNvPr>
                  <p:cNvSpPr txBox="1"/>
                  <p:nvPr/>
                </p:nvSpPr>
                <p:spPr>
                  <a:xfrm>
                    <a:off x="3078738" y="5685647"/>
                    <a:ext cx="466788" cy="5219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0DF757C-3483-4EF7-8B49-87B1A5C9D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8738" y="5685647"/>
                    <a:ext cx="466788" cy="5219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5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FE732B1-F85B-44E3-B551-9292687EF4AC}"/>
                  </a:ext>
                </a:extLst>
              </p:cNvPr>
              <p:cNvSpPr/>
              <p:nvPr/>
            </p:nvSpPr>
            <p:spPr>
              <a:xfrm rot="5400000">
                <a:off x="6422552" y="4330239"/>
                <a:ext cx="369332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5F278D1-38B9-4A81-AC71-A64DD26FF64D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3850" y="4341271"/>
                    <a:ext cx="1236246" cy="521980"/>
                  </a:xfrm>
                  <a:prstGeom prst="rect">
                    <a:avLst/>
                  </a:prstGeom>
                  <a:ln w="57150"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5F278D1-38B9-4A81-AC71-A64DD26FF6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850" y="4341271"/>
                    <a:ext cx="1236246" cy="52198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57150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D817871-58BA-48B9-8489-D7EF8A75A851}"/>
                  </a:ext>
                </a:extLst>
              </p:cNvPr>
              <p:cNvSpPr/>
              <p:nvPr/>
            </p:nvSpPr>
            <p:spPr>
              <a:xfrm>
                <a:off x="4094469" y="4648331"/>
                <a:ext cx="819146" cy="91044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/>
                  <a:t>LSTM</a:t>
                </a:r>
                <a:endParaRPr lang="ko-KR" altLang="en-US" sz="1200" b="1" dirty="0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80FF8D4-928D-45CB-8008-B774D87D72C9}"/>
                  </a:ext>
                </a:extLst>
              </p:cNvPr>
              <p:cNvSpPr/>
              <p:nvPr/>
            </p:nvSpPr>
            <p:spPr>
              <a:xfrm rot="5400000">
                <a:off x="6065889" y="5603278"/>
                <a:ext cx="1082674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2B35639C-6668-4AC0-A38F-7FCE569EB920}"/>
                      </a:ext>
                    </a:extLst>
                  </p:cNvPr>
                  <p:cNvSpPr txBox="1"/>
                  <p:nvPr/>
                </p:nvSpPr>
                <p:spPr>
                  <a:xfrm>
                    <a:off x="6870494" y="4330245"/>
                    <a:ext cx="950833" cy="5219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2B35639C-6668-4AC0-A38F-7FCE569EB9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0494" y="4330245"/>
                    <a:ext cx="950833" cy="52198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8D34E9B-7345-4A40-B217-3E9BB87E991F}"/>
                      </a:ext>
                    </a:extLst>
                  </p:cNvPr>
                  <p:cNvSpPr txBox="1"/>
                  <p:nvPr/>
                </p:nvSpPr>
                <p:spPr>
                  <a:xfrm>
                    <a:off x="6877246" y="5587676"/>
                    <a:ext cx="1150508" cy="5219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F8D34E9B-7345-4A40-B217-3E9BB87E99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7246" y="5587676"/>
                    <a:ext cx="1150508" cy="5219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3046F92-9592-4595-9417-771FA400B336}"/>
                      </a:ext>
                    </a:extLst>
                  </p:cNvPr>
                  <p:cNvSpPr txBox="1"/>
                  <p:nvPr/>
                </p:nvSpPr>
                <p:spPr>
                  <a:xfrm>
                    <a:off x="8127812" y="5795182"/>
                    <a:ext cx="2038197" cy="10185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1200" b="0" i="1" smtClean="0">
                                      <a:latin typeface="Cambria Math" panose="02040503050406030204" pitchFamily="18" charset="0"/>
                                    </a:rPr>
                                    <m:t>𝒜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3046F92-9592-4595-9417-771FA400B3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7812" y="5795182"/>
                    <a:ext cx="2038197" cy="10185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140" t="-117045" r="-14729" b="-16590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타원 62">
                    <a:extLst>
                      <a:ext uri="{FF2B5EF4-FFF2-40B4-BE49-F238E27FC236}">
                        <a16:creationId xmlns:a16="http://schemas.microsoft.com/office/drawing/2014/main" id="{751B00ED-3141-4DED-BA2B-F12906FB634D}"/>
                      </a:ext>
                    </a:extLst>
                  </p:cNvPr>
                  <p:cNvSpPr/>
                  <p:nvPr/>
                </p:nvSpPr>
                <p:spPr>
                  <a:xfrm>
                    <a:off x="8180812" y="4364689"/>
                    <a:ext cx="330682" cy="453996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ko-KR" altLang="en-US" sz="1100" dirty="0"/>
                  </a:p>
                </p:txBody>
              </p:sp>
            </mc:Choice>
            <mc:Fallback xmlns="">
              <p:sp>
                <p:nvSpPr>
                  <p:cNvPr id="63" name="타원 62">
                    <a:extLst>
                      <a:ext uri="{FF2B5EF4-FFF2-40B4-BE49-F238E27FC236}">
                        <a16:creationId xmlns:a16="http://schemas.microsoft.com/office/drawing/2014/main" id="{751B00ED-3141-4DED-BA2B-F12906FB63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80812" y="4364689"/>
                    <a:ext cx="330682" cy="453996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4" name="연결선: 구부러짐 63">
                <a:extLst>
                  <a:ext uri="{FF2B5EF4-FFF2-40B4-BE49-F238E27FC236}">
                    <a16:creationId xmlns:a16="http://schemas.microsoft.com/office/drawing/2014/main" id="{7B4513E9-4369-4D8B-87D3-96CA95D7CA04}"/>
                  </a:ext>
                </a:extLst>
              </p:cNvPr>
              <p:cNvCxnSpPr>
                <a:cxnSpLocks/>
                <a:stCxn id="61" idx="0"/>
                <a:endCxn id="62" idx="0"/>
              </p:cNvCxnSpPr>
              <p:nvPr/>
            </p:nvCxnSpPr>
            <p:spPr>
              <a:xfrm rot="16200000" flipH="1">
                <a:off x="8195951" y="4844223"/>
                <a:ext cx="207506" cy="1694410"/>
              </a:xfrm>
              <a:prstGeom prst="curvedConnector3">
                <a:avLst>
                  <a:gd name="adj1" fmla="val -207597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CE3BB4A8-1B3A-41CD-B9C7-895DDF8A8285}"/>
                      </a:ext>
                    </a:extLst>
                  </p:cNvPr>
                  <p:cNvSpPr/>
                  <p:nvPr/>
                </p:nvSpPr>
                <p:spPr>
                  <a:xfrm>
                    <a:off x="8180812" y="5105455"/>
                    <a:ext cx="330682" cy="453996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ko-KR" altLang="en-US" sz="1100" dirty="0"/>
                  </a:p>
                </p:txBody>
              </p:sp>
            </mc:Choice>
            <mc:Fallback xmlns=""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CE3BB4A8-1B3A-41CD-B9C7-895DDF8A82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80812" y="5105455"/>
                    <a:ext cx="330682" cy="453996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0C3D6185-F483-4EB8-A230-FB1877EAD610}"/>
                  </a:ext>
                </a:extLst>
              </p:cNvPr>
              <p:cNvCxnSpPr>
                <a:cxnSpLocks/>
                <a:stCxn id="63" idx="6"/>
                <a:endCxn id="57" idx="1"/>
              </p:cNvCxnSpPr>
              <p:nvPr/>
            </p:nvCxnSpPr>
            <p:spPr>
              <a:xfrm>
                <a:off x="8511494" y="4591687"/>
                <a:ext cx="1862356" cy="105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43969A-F904-46F1-A79A-05D52314254D}"/>
                </a:ext>
              </a:extLst>
            </p:cNvPr>
            <p:cNvSpPr txBox="1"/>
            <p:nvPr/>
          </p:nvSpPr>
          <p:spPr>
            <a:xfrm>
              <a:off x="394632" y="5228537"/>
              <a:ext cx="1004762" cy="52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50000"/>
                    </a:schemeClr>
                  </a:solidFill>
                </a:rPr>
                <a:t>UVFA</a:t>
              </a:r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934552-A0FF-452D-886D-6834DDA70AC3}"/>
                </a:ext>
              </a:extLst>
            </p:cNvPr>
            <p:cNvSpPr txBox="1"/>
            <p:nvPr/>
          </p:nvSpPr>
          <p:spPr>
            <a:xfrm>
              <a:off x="3879045" y="4118904"/>
              <a:ext cx="1004762" cy="52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50000"/>
                    </a:schemeClr>
                  </a:solidFill>
                </a:rPr>
                <a:t>R2D2</a:t>
              </a:r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67512E-46D3-4E4E-83B9-C94367FB7BE6}"/>
                </a:ext>
              </a:extLst>
            </p:cNvPr>
            <p:cNvSpPr txBox="1"/>
            <p:nvPr/>
          </p:nvSpPr>
          <p:spPr>
            <a:xfrm>
              <a:off x="6500022" y="3638503"/>
              <a:ext cx="1460071" cy="52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50000"/>
                    </a:schemeClr>
                  </a:solidFill>
                </a:rPr>
                <a:t>Duel DQN</a:t>
              </a:r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0784F8F-ECFF-42BA-8850-C0A76897C53B}"/>
                </a:ext>
              </a:extLst>
            </p:cNvPr>
            <p:cNvCxnSpPr>
              <a:cxnSpLocks/>
              <a:stCxn id="60" idx="3"/>
              <a:endCxn id="63" idx="2"/>
            </p:cNvCxnSpPr>
            <p:nvPr/>
          </p:nvCxnSpPr>
          <p:spPr>
            <a:xfrm>
              <a:off x="7821326" y="4562361"/>
              <a:ext cx="359486" cy="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B1B6139-DA6F-408D-BC5D-5E4841F85EBE}"/>
                </a:ext>
              </a:extLst>
            </p:cNvPr>
            <p:cNvCxnSpPr>
              <a:cxnSpLocks/>
              <a:stCxn id="63" idx="4"/>
              <a:endCxn id="65" idx="0"/>
            </p:cNvCxnSpPr>
            <p:nvPr/>
          </p:nvCxnSpPr>
          <p:spPr>
            <a:xfrm>
              <a:off x="8346154" y="4789810"/>
              <a:ext cx="0" cy="2867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FBC404F-A9F7-42DE-9744-571F26B785A3}"/>
                </a:ext>
              </a:extLst>
            </p:cNvPr>
            <p:cNvCxnSpPr>
              <a:cxnSpLocks/>
              <a:stCxn id="52" idx="3"/>
              <a:endCxn id="50" idx="2"/>
            </p:cNvCxnSpPr>
            <p:nvPr/>
          </p:nvCxnSpPr>
          <p:spPr>
            <a:xfrm flipV="1">
              <a:off x="2382687" y="4353153"/>
              <a:ext cx="335732" cy="8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77B83D7-61A7-4F8E-9893-A3EC16EE6732}"/>
                </a:ext>
              </a:extLst>
            </p:cNvPr>
            <p:cNvCxnSpPr>
              <a:cxnSpLocks/>
              <a:stCxn id="53" idx="3"/>
              <a:endCxn id="51" idx="2"/>
            </p:cNvCxnSpPr>
            <p:nvPr/>
          </p:nvCxnSpPr>
          <p:spPr>
            <a:xfrm flipV="1">
              <a:off x="2376173" y="5842230"/>
              <a:ext cx="342246" cy="6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56737BE4-653E-42FE-8A04-F5B425ADF282}"/>
                  </a:ext>
                </a:extLst>
              </p:cNvPr>
              <p:cNvSpPr/>
              <p:nvPr/>
            </p:nvSpPr>
            <p:spPr>
              <a:xfrm>
                <a:off x="963423" y="2079823"/>
                <a:ext cx="7269741" cy="10464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ko-KR" sz="1200" dirty="0"/>
                  <a:t>※ Recurrent Replay Distributed DQN (R2D2)</a:t>
                </a:r>
                <a:endParaRPr lang="en-US" altLang="ko-KR" sz="1100" dirty="0"/>
              </a:p>
              <a:p>
                <a:pPr lvl="1"/>
                <a:r>
                  <a:rPr lang="en-US" altLang="ko-KR" sz="1200" dirty="0"/>
                  <a:t>	: DQN with LSTM module with distributed prioritized experience replay from Ape-X</a:t>
                </a:r>
              </a:p>
              <a:p>
                <a:pPr lvl="1"/>
                <a:endParaRPr lang="en-US" altLang="ko-KR" sz="1200" dirty="0"/>
              </a:p>
              <a:p>
                <a:pPr lvl="1"/>
                <a:r>
                  <a:rPr lang="en-US" altLang="ko-KR" sz="1200" dirty="0"/>
                  <a:t>※ Duel Deep Q-Network (Duel DQN)</a:t>
                </a:r>
                <a:endParaRPr lang="en-US" altLang="ko-KR" sz="1100" dirty="0"/>
              </a:p>
              <a:p>
                <a:pPr lvl="1"/>
                <a:r>
                  <a:rPr lang="en-US" altLang="ko-KR" sz="1100" dirty="0"/>
                  <a:t>	</a:t>
                </a:r>
                <a:r>
                  <a:rPr lang="en-US" altLang="ko-KR" sz="1200" dirty="0"/>
                  <a:t>: Devise two stream model whose outputs are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56737BE4-653E-42FE-8A04-F5B425ADF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23" y="2079823"/>
                <a:ext cx="7269741" cy="10464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내용 개체 틀 2">
                <a:extLst>
                  <a:ext uri="{FF2B5EF4-FFF2-40B4-BE49-F238E27FC236}">
                    <a16:creationId xmlns:a16="http://schemas.microsoft.com/office/drawing/2014/main" id="{F6804D0C-438B-4E09-B0EE-6FEB8E1D66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480" y="900576"/>
                <a:ext cx="8343900" cy="1299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altLang="ko-KR" dirty="0"/>
                  <a:t>Train the function approximator for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pPr lvl="1"/>
                <a:r>
                  <a:rPr lang="en-US" altLang="ko-KR" sz="1600" dirty="0"/>
                  <a:t>Utilize UVFA to simultaneously consider a range of policies varying the weights on the intrinsic reward for overall reward design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ko-KR" sz="1600" dirty="0"/>
                  <a:t> 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68" name="내용 개체 틀 2">
                <a:extLst>
                  <a:ext uri="{FF2B5EF4-FFF2-40B4-BE49-F238E27FC236}">
                    <a16:creationId xmlns:a16="http://schemas.microsoft.com/office/drawing/2014/main" id="{F6804D0C-438B-4E09-B0EE-6FEB8E1D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" y="900576"/>
                <a:ext cx="8343900" cy="12999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내용 개체 틀 2">
                <a:extLst>
                  <a:ext uri="{FF2B5EF4-FFF2-40B4-BE49-F238E27FC236}">
                    <a16:creationId xmlns:a16="http://schemas.microsoft.com/office/drawing/2014/main" id="{FE82EF67-C805-4698-A7D5-76A7081BF6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321" y="1102020"/>
                <a:ext cx="8618940" cy="37753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Retrace(</a:t>
                </a:r>
                <a14:m>
                  <m:oMath xmlns:m="http://schemas.openxmlformats.org/officeDocument/2006/math"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𝜆</m:t>
                    </m:r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)</a:t>
                </a:r>
              </a:p>
              <a:p>
                <a:pPr marL="685800" marR="0" lvl="1" indent="-22860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safe and efficient off-policy algorithm by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𝜆</m:t>
                    </m:r>
                    <m:func>
                      <m:funcPr>
                        <m:ctrlP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ko-KR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kumimoji="0" lang="en-US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1, </m:t>
                            </m:r>
                            <m:f>
                              <m:fPr>
                                <m:ctrlPr>
                                  <a:rPr kumimoji="0" lang="en-US" altLang="ko-KR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ko-KR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kumimoji="0" lang="en-US" altLang="ko-K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kumimoji="0" lang="en-US" altLang="ko-K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kumimoji="0" lang="en-US" altLang="ko-KR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kumimoji="0" lang="en-US" altLang="ko-K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kumimoji="0" lang="en-US" altLang="ko-K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1143000" marR="0" lvl="2" indent="-22860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𝜋</m:t>
                    </m:r>
                  </m:oMath>
                </a14:m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: target policy, </a:t>
                </a:r>
                <a14:m>
                  <m:oMath xmlns:m="http://schemas.openxmlformats.org/officeDocument/2006/math">
                    <m:r>
                      <a:rPr kumimoji="0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</m:oMath>
                </a14:m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: behavior policy</a:t>
                </a:r>
              </a:p>
              <a:p>
                <a:pPr marL="914400" marR="0" lvl="2" indent="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(Used along with Double q-learning and multi-step return to lower the variance)</a:t>
                </a:r>
              </a:p>
              <a:p>
                <a:pPr marL="914400" marR="0" lvl="2" indent="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457200" marR="0" lvl="1" indent="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𝑅𝑒𝑡𝑟𝑎𝑐𝑒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bSup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~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altLang="ko-KR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altLang="ko-KR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0" lang="en-US" altLang="ko-KR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kumimoji="0" lang="en-US" altLang="ko-KR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0" lang="en-US" altLang="ko-KR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altLang="ko-KR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altLang="ko-KR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ko-KR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ko-KR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altLang="ko-KR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+</m:t>
                                          </m:r>
                                          <m:r>
                                            <a:rPr kumimoji="0" lang="en-US" altLang="ko-KR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  <m:r>
                            <a:rPr kumimoji="0" lang="en-US" altLang="ko-KR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kumimoji="0" lang="en-US" altLang="ko-KR" sz="1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  <a:p>
                <a:pPr marL="457200" marR="0" lvl="1" indent="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ko-KR" sz="1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  <a:p>
                <a:pPr marL="457200" marR="0" lvl="1" indent="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𝛾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~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𝑄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;</m:t>
                      </m:r>
                      <m:sSup>
                        <m:sSupPr>
                          <m:ctrlP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ko-KR" sz="1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3" name="내용 개체 틀 2">
                <a:extLst>
                  <a:ext uri="{FF2B5EF4-FFF2-40B4-BE49-F238E27FC236}">
                    <a16:creationId xmlns:a16="http://schemas.microsoft.com/office/drawing/2014/main" id="{FE82EF67-C805-4698-A7D5-76A7081BF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21" y="1102020"/>
                <a:ext cx="8618940" cy="3775356"/>
              </a:xfrm>
              <a:prstGeom prst="rect">
                <a:avLst/>
              </a:prstGeom>
              <a:blipFill>
                <a:blip r:embed="rId3"/>
                <a:stretch>
                  <a:fillRect l="-636" t="-17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Google Shape;258;p30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0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0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NGU - RL Loss function (1)</a:t>
            </a:r>
            <a:endParaRPr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7197D4-92EB-45D2-A3AA-2FE62058581E}"/>
                  </a:ext>
                </a:extLst>
              </p:cNvPr>
              <p:cNvSpPr txBox="1"/>
              <p:nvPr/>
            </p:nvSpPr>
            <p:spPr>
              <a:xfrm>
                <a:off x="311700" y="4367885"/>
                <a:ext cx="51562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lang="en-US" altLang="ko-KR" kern="1200" dirty="0">
                    <a:solidFill>
                      <a:srgbClr val="FF0000"/>
                    </a:solidFill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Select action increasingly greedy </a:t>
                </a:r>
                <a:r>
                  <a:rPr lang="en-US" altLang="ko-KR" kern="1200" dirty="0" err="1">
                    <a:solidFill>
                      <a:srgbClr val="FF0000"/>
                    </a:solidFill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w.r.t.</a:t>
                </a:r>
                <a:r>
                  <a:rPr lang="en-US" altLang="ko-KR" kern="1200" dirty="0">
                    <a:solidFill>
                      <a:srgbClr val="FF0000"/>
                    </a:solidFill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𝑄</m:t>
                    </m:r>
                    <m:r>
                      <a:rPr lang="en-US" altLang="ko-KR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lang="en-US" altLang="ko-KR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lang="en-US" altLang="ko-KR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lang="en-US" altLang="ko-KR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lang="en-US" altLang="ko-KR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;</m:t>
                    </m:r>
                    <m:r>
                      <a:rPr lang="en-US" altLang="ko-KR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lang="en-US" altLang="ko-KR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lang="ko-KR" altLang="en-US" kern="1200" dirty="0">
                  <a:solidFill>
                    <a:srgbClr val="FF0000"/>
                  </a:solidFill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7197D4-92EB-45D2-A3AA-2FE620585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4367885"/>
                <a:ext cx="5156292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CC27DE69-756C-4BF6-B656-77EC5BFCC209}"/>
              </a:ext>
            </a:extLst>
          </p:cNvPr>
          <p:cNvSpPr/>
          <p:nvPr/>
        </p:nvSpPr>
        <p:spPr>
          <a:xfrm>
            <a:off x="2850988" y="3955914"/>
            <a:ext cx="780358" cy="21860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9684434-63E0-4511-AEC8-331EEE0997CC}"/>
              </a:ext>
            </a:extLst>
          </p:cNvPr>
          <p:cNvSpPr/>
          <p:nvPr/>
        </p:nvSpPr>
        <p:spPr>
          <a:xfrm>
            <a:off x="5407878" y="3842510"/>
            <a:ext cx="293201" cy="28977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73BA84-475D-4292-B319-467C281266FE}"/>
                  </a:ext>
                </a:extLst>
              </p:cNvPr>
              <p:cNvSpPr txBox="1"/>
              <p:nvPr/>
            </p:nvSpPr>
            <p:spPr>
              <a:xfrm>
                <a:off x="4998437" y="4380090"/>
                <a:ext cx="26552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>
                  <a:buClrTx/>
                  <a:buFontTx/>
                  <a:buNone/>
                </a:pPr>
                <a:r>
                  <a:rPr lang="en-US" altLang="ko-KR" kern="1200" dirty="0">
                    <a:solidFill>
                      <a:srgbClr val="00B050"/>
                    </a:solidFill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Evaluate target on </a:t>
                </a:r>
                <a14:m>
                  <m:oMath xmlns:m="http://schemas.openxmlformats.org/officeDocument/2006/math">
                    <m:r>
                      <a:rPr lang="en-US" altLang="ko-KR" i="1" kern="12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+mn-cs"/>
                      </a:rPr>
                      <m:t>𝑄</m:t>
                    </m:r>
                    <m:r>
                      <a:rPr lang="en-US" altLang="ko-KR" i="1" kern="12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lang="en-US" altLang="ko-KR" i="1" kern="12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lang="en-US" altLang="ko-KR" i="1" kern="12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lang="en-US" altLang="ko-KR" i="1" kern="12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lang="en-US" altLang="ko-KR" i="1" kern="12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+mn-cs"/>
                      </a:rPr>
                      <m:t>;</m:t>
                    </m:r>
                    <m:sSup>
                      <m:sSupPr>
                        <m:ctrlPr>
                          <a:rPr lang="en-US" altLang="ko-KR" i="1" kern="12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altLang="ko-KR" i="1" kern="12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lang="en-US" altLang="ko-KR" i="1" kern="12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</m:sup>
                    </m:sSup>
                    <m:r>
                      <a:rPr lang="en-US" altLang="ko-KR" i="1" kern="12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lang="ko-KR" altLang="en-US" kern="1200" dirty="0">
                  <a:solidFill>
                    <a:srgbClr val="00B050"/>
                  </a:solidFill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73BA84-475D-4292-B319-467C2812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437" y="4380090"/>
                <a:ext cx="2655227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634FA9-C57E-476D-A38C-AC19166EAD3E}"/>
              </a:ext>
            </a:extLst>
          </p:cNvPr>
          <p:cNvSpPr/>
          <p:nvPr/>
        </p:nvSpPr>
        <p:spPr>
          <a:xfrm>
            <a:off x="2752698" y="3124993"/>
            <a:ext cx="1152962" cy="21860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610E3B-08F3-49FA-9C79-B91721C4F07F}"/>
              </a:ext>
            </a:extLst>
          </p:cNvPr>
          <p:cNvSpPr txBox="1"/>
          <p:nvPr/>
        </p:nvSpPr>
        <p:spPr>
          <a:xfrm>
            <a:off x="1044430" y="2627050"/>
            <a:ext cx="285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altLang="ko-KR" kern="1200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Arbitrary behavior policy is fine</a:t>
            </a:r>
            <a:endParaRPr lang="ko-KR" altLang="en-US" kern="1200" dirty="0">
              <a:solidFill>
                <a:srgbClr val="FF0000"/>
              </a:solidFill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923E5A6-A530-4395-880D-92CEE714A6E8}"/>
              </a:ext>
            </a:extLst>
          </p:cNvPr>
          <p:cNvSpPr/>
          <p:nvPr/>
        </p:nvSpPr>
        <p:spPr>
          <a:xfrm>
            <a:off x="7059872" y="2997318"/>
            <a:ext cx="293201" cy="28977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61B8861-5F81-43F2-9080-4F37BDC0E842}"/>
              </a:ext>
            </a:extLst>
          </p:cNvPr>
          <p:cNvSpPr/>
          <p:nvPr/>
        </p:nvSpPr>
        <p:spPr>
          <a:xfrm>
            <a:off x="6992445" y="3842510"/>
            <a:ext cx="293201" cy="28977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31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1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NGU - RL Loss function (2)</a:t>
            </a:r>
            <a:endParaRPr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1A527-D1D4-4E57-BA7A-FA07C446148B}"/>
              </a:ext>
            </a:extLst>
          </p:cNvPr>
          <p:cNvSpPr/>
          <p:nvPr/>
        </p:nvSpPr>
        <p:spPr>
          <a:xfrm>
            <a:off x="290633" y="3544798"/>
            <a:ext cx="4652009" cy="126874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FDDBB6B0-6F85-40F0-966E-258AAEE9FE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330" y="906254"/>
                <a:ext cx="8313970" cy="25606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Transformed Retrace(</a:t>
                </a:r>
                <a14:m>
                  <m:oMath xmlns:m="http://schemas.openxmlformats.org/officeDocument/2006/math"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𝜆</m:t>
                    </m:r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)</a:t>
                </a:r>
              </a:p>
              <a:p>
                <a:pPr marL="685800" marR="0" lvl="1" indent="-22860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Squash the scale of the action-value function</a:t>
                </a:r>
              </a:p>
              <a:p>
                <a:pPr marL="457200" marR="0" lvl="1" indent="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457200" marR="0" lvl="1" indent="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𝑅𝑒𝑡𝑟𝑎𝑐𝑒</m:t>
                          </m:r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bSup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~</m:t>
                          </m:r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altLang="ko-KR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  <m:r>
                                    <a:rPr kumimoji="0" lang="en-US" altLang="ko-KR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kumimoji="0" lang="en-US" altLang="ko-KR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∏"/>
                                          <m:ctrlP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altLang="ko-KR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ko-KR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ko-KR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0" lang="en-US" altLang="ko-KR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0" lang="en-US" altLang="ko-KR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  <m:sSubSup>
                                    <m:sSubSupPr>
                                      <m:ctrlPr>
                                        <a:rPr kumimoji="0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kumimoji="0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h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0" lang="en-US" altLang="ko-KR" sz="16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  <a:p>
                <a:pPr marL="457200" marR="0" lvl="1" indent="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ko-KR" sz="16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  <a:p>
                <a:pPr marL="457200" marR="0" lvl="1" indent="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  <m:sup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p>
                      </m:sSubSup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𝛾</m:t>
                      </m:r>
                      <m:sSub>
                        <m:sSub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~</m:t>
                          </m:r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  <m:r>
                        <a:rPr kumimoji="0" lang="en-US" altLang="ko-K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kumimoji="0" lang="en-US" altLang="ko-KR" sz="16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FDDBB6B0-6F85-40F0-966E-258AAEE9F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30" y="906254"/>
                <a:ext cx="8313970" cy="2560603"/>
              </a:xfrm>
              <a:prstGeom prst="rect">
                <a:avLst/>
              </a:prstGeom>
              <a:blipFill>
                <a:blip r:embed="rId4"/>
                <a:stretch>
                  <a:fillRect l="-660" t="-2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42FA3BB-A6F5-46A8-890D-E58349188269}"/>
                  </a:ext>
                </a:extLst>
              </p:cNvPr>
              <p:cNvSpPr/>
              <p:nvPr/>
            </p:nvSpPr>
            <p:spPr>
              <a:xfrm>
                <a:off x="86200" y="3663860"/>
                <a:ext cx="5038017" cy="97154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lvl="1" latinLnBrk="1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lang="en-US" altLang="ko-KR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𝑠𝑖𝑔𝑛</m:t>
                      </m:r>
                      <m:d>
                        <m:dPr>
                          <m:ctrlP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ko-KR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lang="en-US" altLang="ko-KR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rad>
                          <m: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lang="en-US" altLang="ko-KR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altLang="ko-KR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𝜖</m:t>
                      </m:r>
                      <m:r>
                        <a:rPr lang="en-US" altLang="ko-KR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lang="en-US" altLang="ko-KR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,  </m:t>
                      </m:r>
                      <m:sSup>
                        <m:sSupPr>
                          <m:ctrlP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lang="en-US" altLang="ko-KR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ko-KR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𝑠𝑖𝑔𝑛</m:t>
                      </m:r>
                      <m:d>
                        <m:dPr>
                          <m:ctrlP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ko-KR" i="1" kern="12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i="1" kern="12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1+4</m:t>
                                      </m:r>
                                      <m:r>
                                        <a:rPr lang="en-US" altLang="ko-KR" i="1" kern="12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𝜖</m:t>
                                      </m:r>
                                      <m:r>
                                        <a:rPr lang="en-US" altLang="ko-KR" i="1" kern="12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i="1" kern="120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 kern="120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R" i="1" kern="12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+1+</m:t>
                                      </m:r>
                                      <m:r>
                                        <a:rPr lang="en-US" altLang="ko-KR" i="1" kern="12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𝜖</m:t>
                                      </m:r>
                                    </m:e>
                                  </m:rad>
                                  <m:r>
                                    <a:rPr lang="en-US" altLang="ko-KR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altLang="ko-KR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lang="en-US" altLang="ko-KR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ko-KR" kern="12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42FA3BB-A6F5-46A8-890D-E58349188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0" y="3663860"/>
                <a:ext cx="5038017" cy="9715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CB5C7FC-E5D9-4BE1-93DC-B9D032EEE42E}"/>
                  </a:ext>
                </a:extLst>
              </p:cNvPr>
              <p:cNvSpPr/>
              <p:nvPr/>
            </p:nvSpPr>
            <p:spPr>
              <a:xfrm>
                <a:off x="5075202" y="3882893"/>
                <a:ext cx="4015458" cy="487762"/>
              </a:xfrm>
              <a:prstGeom prst="rect">
                <a:avLst/>
              </a:prstGeom>
              <a:ln w="28575">
                <a:solidFill>
                  <a:srgbClr val="ED7D3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altLang="ko-K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kumimoji="0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  <m:r>
                                <a:rPr kumimoji="0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  <m:r>
                                <a:rPr kumimoji="0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0" lang="en-US" altLang="ko-K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altLang="ko-K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ko-K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𝑇</m:t>
                                      </m:r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_</m:t>
                                      </m:r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𝑅𝑒𝑡𝑟𝑎𝑐𝑒</m:t>
                                      </m:r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𝜆</m:t>
                                      </m:r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kumimoji="0" lang="en-US" altLang="ko-K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altLang="ko-K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𝑠</m:t>
                                      </m:r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𝑎</m:t>
                                      </m:r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;</m:t>
                                      </m:r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𝜃</m:t>
                                      </m:r>
                                      <m:r>
                                        <a:rPr kumimoji="0" lang="en-US" altLang="ko-KR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CB5C7FC-E5D9-4BE1-93DC-B9D032EEE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02" y="3882893"/>
                <a:ext cx="4015458" cy="487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ED7D31"/>
                </a:solidFill>
                <a:prstDash val="dashDot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Experiment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4286195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31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1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Experiments</a:t>
            </a:r>
            <a:endParaRPr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3295629-E76F-4FAD-85E9-EE26537FC208}"/>
              </a:ext>
            </a:extLst>
          </p:cNvPr>
          <p:cNvSpPr txBox="1">
            <a:spLocks/>
          </p:cNvSpPr>
          <p:nvPr/>
        </p:nvSpPr>
        <p:spPr>
          <a:xfrm>
            <a:off x="481824" y="843849"/>
            <a:ext cx="8222151" cy="16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/>
              <a:t>Random Disco Maze</a:t>
            </a:r>
          </a:p>
          <a:p>
            <a:pPr lvl="1"/>
            <a:r>
              <a:rPr lang="en-US" altLang="ko-KR" sz="1200" dirty="0"/>
              <a:t>Things to check</a:t>
            </a:r>
          </a:p>
          <a:p>
            <a:pPr marL="1282700" lvl="2" indent="-228600">
              <a:buAutoNum type="arabicPeriod"/>
            </a:pPr>
            <a:r>
              <a:rPr lang="en-US" altLang="ko-KR" sz="1200" dirty="0"/>
              <a:t>Effectiveness of the purely exploratory policy</a:t>
            </a:r>
          </a:p>
          <a:p>
            <a:pPr marL="1282700" lvl="2" indent="-228600">
              <a:buAutoNum type="arabicPeriod"/>
            </a:pPr>
            <a:r>
              <a:rPr lang="en-US" altLang="ko-KR" sz="1200" dirty="0"/>
              <a:t>Effectiveness of the controllable state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52793-125C-4A75-8124-47FB80993E36}"/>
              </a:ext>
            </a:extLst>
          </p:cNvPr>
          <p:cNvSpPr txBox="1"/>
          <p:nvPr/>
        </p:nvSpPr>
        <p:spPr>
          <a:xfrm>
            <a:off x="632460" y="453128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Black</a:t>
            </a:r>
            <a:r>
              <a:rPr lang="en-US" altLang="ko-KR" dirty="0"/>
              <a:t> – pathways,  </a:t>
            </a:r>
            <a:r>
              <a:rPr lang="en-US" altLang="ko-KR" b="1" dirty="0">
                <a:solidFill>
                  <a:srgbClr val="92D050"/>
                </a:solidFill>
              </a:rPr>
              <a:t>Green</a:t>
            </a:r>
            <a:r>
              <a:rPr lang="en-US" altLang="ko-KR" dirty="0"/>
              <a:t> – agent</a:t>
            </a:r>
          </a:p>
          <a:p>
            <a:pPr algn="ctr"/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R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</a:t>
            </a:r>
            <a:r>
              <a:rPr lang="en-US" altLang="ko-KR" b="1" dirty="0">
                <a:solidFill>
                  <a:srgbClr val="92D050"/>
                </a:solidFill>
              </a:rPr>
              <a:t>d</a:t>
            </a:r>
            <a:r>
              <a:rPr lang="en-US" altLang="ko-KR" b="1" dirty="0">
                <a:solidFill>
                  <a:srgbClr val="00B0F0"/>
                </a:solidFill>
              </a:rPr>
              <a:t>o</a:t>
            </a:r>
            <a:r>
              <a:rPr lang="en-US" altLang="ko-KR" b="1" dirty="0">
                <a:solidFill>
                  <a:srgbClr val="0070C0"/>
                </a:solidFill>
              </a:rPr>
              <a:t>m</a:t>
            </a:r>
            <a:r>
              <a:rPr lang="en-US" altLang="ko-KR" dirty="0"/>
              <a:t> - wall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AFD59B-56BB-4403-A509-F49F6B24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002" y="2602927"/>
            <a:ext cx="3387387" cy="21732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2496CF-9F23-4A86-A9B4-F3FE3C645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10" y="2542081"/>
            <a:ext cx="1950699" cy="194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5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31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1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Experiments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A3295629-E76F-4FAD-85E9-EE26537FC2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304" y="817292"/>
                <a:ext cx="6490476" cy="22970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9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altLang="ko-KR" sz="1600" dirty="0"/>
                  <a:t>Ablation study on ATARI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≈  </m:t>
                    </m:r>
                  </m:oMath>
                </a14:m>
                <a:r>
                  <a:rPr lang="en-US" altLang="ko-KR" sz="1200" dirty="0"/>
                  <a:t>Number of beta values (Default = 32)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𝐶𝑀𝑅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  ≈</m:t>
                    </m:r>
                  </m:oMath>
                </a14:m>
                <a:r>
                  <a:rPr lang="en-US" altLang="ko-KR" sz="1200" dirty="0"/>
                  <a:t>  Proportion of off-policy experiences (Default = 0)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 ≈  </m:t>
                    </m:r>
                  </m:oMath>
                </a14:m>
                <a:r>
                  <a:rPr lang="en-US" altLang="ko-KR" sz="1200" dirty="0"/>
                  <a:t>Magnitude of the maximum beta value (Default = 0.3)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𝑅𝑁𝐷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 ≈</m:t>
                    </m:r>
                  </m:oMath>
                </a14:m>
                <a:r>
                  <a:rPr lang="en-US" altLang="ko-KR" sz="1200" dirty="0"/>
                  <a:t>  Whether the life-long novelty module is used or not (Default = with)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≈</m:t>
                    </m:r>
                  </m:oMath>
                </a14:m>
                <a:r>
                  <a:rPr lang="en-US" altLang="ko-KR" sz="1200" dirty="0"/>
                  <a:t>   Whether the extrinsic reward is used or not (Default = with)</a:t>
                </a:r>
              </a:p>
              <a:p>
                <a:pPr marL="1282700" lvl="2" indent="-228600">
                  <a:buAutoNum type="arabicPeriod"/>
                </a:pPr>
                <a:endParaRPr lang="en-US" altLang="ko-KR" sz="1200" dirty="0"/>
              </a:p>
              <a:p>
                <a:pPr marL="1282700" lvl="2" indent="-228600">
                  <a:buAutoNum type="arabicPeriod"/>
                </a:pPr>
                <a:endParaRPr lang="en-US" altLang="ko-KR" sz="1200" dirty="0"/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A3295629-E76F-4FAD-85E9-EE26537FC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4" y="817292"/>
                <a:ext cx="6490476" cy="2297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A6306410-61EC-419A-9985-C48EACCED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36" y="3183690"/>
            <a:ext cx="5055864" cy="1836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17F7DE-25EB-4357-92F5-C99D096C996B}"/>
                  </a:ext>
                </a:extLst>
              </p:cNvPr>
              <p:cNvSpPr txBox="1"/>
              <p:nvPr/>
            </p:nvSpPr>
            <p:spPr>
              <a:xfrm>
                <a:off x="6416040" y="3622908"/>
                <a:ext cx="2477220" cy="95410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Justification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UVFA for varying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RND for modulation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Augmented reward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17F7DE-25EB-4357-92F5-C99D096C9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040" y="3622908"/>
                <a:ext cx="2477220" cy="954107"/>
              </a:xfrm>
              <a:prstGeom prst="rect">
                <a:avLst/>
              </a:prstGeom>
              <a:blipFill>
                <a:blip r:embed="rId6"/>
                <a:stretch>
                  <a:fillRect l="-243" b="-3704"/>
                </a:stretch>
              </a:blipFill>
              <a:ln w="28575">
                <a:solidFill>
                  <a:srgbClr val="00B050"/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220D559A-FD6B-48EA-ADEF-725B58CA8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4984" y="848960"/>
            <a:ext cx="3308996" cy="156613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F65836-4845-4FA9-A2D5-071A274D58C3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638800" y="4099962"/>
            <a:ext cx="777240" cy="2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2D974F-381B-495A-9FE9-318E56DEBAF5}"/>
              </a:ext>
            </a:extLst>
          </p:cNvPr>
          <p:cNvCxnSpPr>
            <a:stCxn id="9" idx="2"/>
          </p:cNvCxnSpPr>
          <p:nvPr/>
        </p:nvCxnSpPr>
        <p:spPr>
          <a:xfrm>
            <a:off x="7329482" y="2415091"/>
            <a:ext cx="0" cy="1097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4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28650" y="1121025"/>
            <a:ext cx="78867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68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ko" sz="1900"/>
              <a:t>Motivation</a:t>
            </a:r>
            <a:endParaRPr sz="1900"/>
          </a:p>
          <a:p>
            <a:pPr marL="5207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520700" lvl="1" indent="-1968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ko" sz="1700"/>
              <a:t>In sparse reward setting, exploration strategy is crucial</a:t>
            </a:r>
            <a:endParaRPr sz="17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700"/>
          </a:p>
        </p:txBody>
      </p:sp>
      <p:cxnSp>
        <p:nvCxnSpPr>
          <p:cNvPr id="69" name="Google Shape;69;p15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5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Overview</a:t>
            </a:r>
            <a:endParaRPr b="1"/>
          </a:p>
        </p:txBody>
      </p:sp>
      <p:grpSp>
        <p:nvGrpSpPr>
          <p:cNvPr id="72" name="Google Shape;72;p15"/>
          <p:cNvGrpSpPr/>
          <p:nvPr/>
        </p:nvGrpSpPr>
        <p:grpSpPr>
          <a:xfrm>
            <a:off x="235708" y="1791916"/>
            <a:ext cx="8853223" cy="2331137"/>
            <a:chOff x="20900" y="1791926"/>
            <a:chExt cx="9144002" cy="2331137"/>
          </a:xfrm>
        </p:grpSpPr>
        <p:pic>
          <p:nvPicPr>
            <p:cNvPr id="73" name="Google Shape;7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4850" y="1791926"/>
              <a:ext cx="8210549" cy="831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900" y="2955137"/>
              <a:ext cx="9144002" cy="1167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5"/>
            <p:cNvSpPr txBox="1"/>
            <p:nvPr/>
          </p:nvSpPr>
          <p:spPr>
            <a:xfrm>
              <a:off x="3785600" y="2484525"/>
              <a:ext cx="1614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/>
                <a:t>...</a:t>
              </a:r>
              <a:endParaRPr sz="1700" b="1"/>
            </a:p>
          </p:txBody>
        </p:sp>
      </p:grp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962" y="4302257"/>
            <a:ext cx="7886700" cy="270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31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1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Experiments</a:t>
            </a:r>
            <a:endParaRPr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3295629-E76F-4FAD-85E9-EE26537FC208}"/>
              </a:ext>
            </a:extLst>
          </p:cNvPr>
          <p:cNvSpPr txBox="1">
            <a:spLocks/>
          </p:cNvSpPr>
          <p:nvPr/>
        </p:nvSpPr>
        <p:spPr>
          <a:xfrm>
            <a:off x="481824" y="843849"/>
            <a:ext cx="6490476" cy="40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/>
              <a:t>Comparing to several baselines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D57C4B-7EAC-4A1A-820F-8D90ABA53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"/>
          <a:stretch/>
        </p:blipFill>
        <p:spPr>
          <a:xfrm>
            <a:off x="1320110" y="1364425"/>
            <a:ext cx="7383780" cy="1808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B390C7-64D1-4ADB-98FA-3E8598CED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012" y="3290790"/>
            <a:ext cx="6842108" cy="1528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D52D5-ABC0-4C6F-9DB2-6C02542C2A5A}"/>
              </a:ext>
            </a:extLst>
          </p:cNvPr>
          <p:cNvSpPr txBox="1"/>
          <p:nvPr/>
        </p:nvSpPr>
        <p:spPr>
          <a:xfrm>
            <a:off x="236220" y="2004060"/>
            <a:ext cx="96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Hard</a:t>
            </a:r>
          </a:p>
          <a:p>
            <a:pPr algn="ctr"/>
            <a:r>
              <a:rPr lang="en-US" altLang="ko-KR" sz="1100" b="1" dirty="0"/>
              <a:t>Exploration</a:t>
            </a:r>
          </a:p>
          <a:p>
            <a:pPr algn="ctr"/>
            <a:r>
              <a:rPr lang="en-US" altLang="ko-KR" sz="1100" b="1" dirty="0"/>
              <a:t>Games</a:t>
            </a:r>
            <a:endParaRPr lang="ko-KR" alt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1059F-A41F-48E8-9884-7F79B591B974}"/>
              </a:ext>
            </a:extLst>
          </p:cNvPr>
          <p:cNvSpPr txBox="1"/>
          <p:nvPr/>
        </p:nvSpPr>
        <p:spPr>
          <a:xfrm>
            <a:off x="311700" y="3828063"/>
            <a:ext cx="96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Dense</a:t>
            </a:r>
          </a:p>
          <a:p>
            <a:pPr algn="ctr"/>
            <a:r>
              <a:rPr lang="en-US" altLang="ko-KR" sz="1100" b="1" dirty="0"/>
              <a:t>Reward</a:t>
            </a:r>
          </a:p>
          <a:p>
            <a:pPr algn="ctr"/>
            <a:r>
              <a:rPr lang="en-US" altLang="ko-KR" sz="1100" b="1" dirty="0"/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223207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Conclusion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3986277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31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1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/>
              <a:t>Conclusion</a:t>
            </a:r>
            <a:endParaRPr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3295629-E76F-4FAD-85E9-EE26537FC208}"/>
              </a:ext>
            </a:extLst>
          </p:cNvPr>
          <p:cNvSpPr txBox="1">
            <a:spLocks/>
          </p:cNvSpPr>
          <p:nvPr/>
        </p:nvSpPr>
        <p:spPr>
          <a:xfrm>
            <a:off x="481824" y="843849"/>
            <a:ext cx="8105916" cy="364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/>
              <a:t>Summary</a:t>
            </a:r>
          </a:p>
          <a:p>
            <a:pPr lvl="1"/>
            <a:r>
              <a:rPr lang="en-US" altLang="ko" dirty="0"/>
              <a:t>Designing the intrinsic rewards to encourage the agents to visit diverse states </a:t>
            </a:r>
            <a:r>
              <a:rPr lang="en-US" altLang="ko" b="1" dirty="0"/>
              <a:t>within</a:t>
            </a:r>
            <a:r>
              <a:rPr lang="en-US" altLang="ko" dirty="0"/>
              <a:t> and </a:t>
            </a:r>
            <a:r>
              <a:rPr lang="en-US" altLang="ko" b="1" dirty="0"/>
              <a:t>across</a:t>
            </a:r>
            <a:r>
              <a:rPr lang="en-US" altLang="ko" dirty="0"/>
              <a:t> episodes </a:t>
            </a:r>
          </a:p>
          <a:p>
            <a:pPr marL="323850" lvl="1" indent="0">
              <a:lnSpc>
                <a:spcPct val="70000"/>
              </a:lnSpc>
              <a:spcBef>
                <a:spcPts val="800"/>
              </a:spcBef>
              <a:buSzPts val="1700"/>
              <a:buNone/>
            </a:pPr>
            <a:r>
              <a:rPr lang="en-US" altLang="ko-KR" dirty="0"/>
              <a:t>            (</a:t>
            </a:r>
            <a:r>
              <a:rPr lang="en-US" altLang="ko" i="1" u="sng" dirty="0">
                <a:solidFill>
                  <a:srgbClr val="0070C0"/>
                </a:solidFill>
              </a:rPr>
              <a:t>Embedding function</a:t>
            </a:r>
            <a:r>
              <a:rPr lang="en-US" altLang="ko" dirty="0">
                <a:solidFill>
                  <a:schemeClr val="tx1"/>
                </a:solidFill>
              </a:rPr>
              <a:t>, </a:t>
            </a:r>
            <a:r>
              <a:rPr lang="en-US" altLang="ko" i="1" u="sng" dirty="0">
                <a:solidFill>
                  <a:srgbClr val="FF0000"/>
                </a:solidFill>
              </a:rPr>
              <a:t>Episodic Novelty Module</a:t>
            </a:r>
            <a:r>
              <a:rPr lang="en-US" altLang="ko" dirty="0"/>
              <a:t>, </a:t>
            </a:r>
            <a:r>
              <a:rPr lang="en-US" altLang="ko" i="1" u="sng" dirty="0">
                <a:solidFill>
                  <a:srgbClr val="92D050"/>
                </a:solidFill>
              </a:rPr>
              <a:t>Life-long Novelty Module</a:t>
            </a:r>
            <a:r>
              <a:rPr lang="en-US" altLang="ko" dirty="0">
                <a:solidFill>
                  <a:schemeClr val="tx1"/>
                </a:solidFill>
              </a:rPr>
              <a:t>)</a:t>
            </a:r>
            <a:endParaRPr lang="en-US" altLang="ko" i="1" u="sng" dirty="0">
              <a:solidFill>
                <a:srgbClr val="92D050"/>
              </a:solidFill>
            </a:endParaRPr>
          </a:p>
          <a:p>
            <a:pPr lvl="1"/>
            <a:r>
              <a:rPr lang="en-US" altLang="ko" dirty="0"/>
              <a:t>Learn a range of policies with varying the exploration and exploitation trade-offs</a:t>
            </a:r>
          </a:p>
          <a:p>
            <a:pPr marL="323850" lvl="1" indent="0">
              <a:lnSpc>
                <a:spcPct val="70000"/>
              </a:lnSpc>
              <a:spcBef>
                <a:spcPts val="800"/>
              </a:spcBef>
              <a:buSzPts val="1700"/>
              <a:buNone/>
            </a:pPr>
            <a:r>
              <a:rPr lang="en-US" altLang="ko-KR" dirty="0"/>
              <a:t>            (</a:t>
            </a:r>
            <a:r>
              <a:rPr lang="en-US" altLang="ko-KR" i="1" u="sng" dirty="0"/>
              <a:t>UVFA framework</a:t>
            </a:r>
            <a:r>
              <a:rPr lang="en-US" altLang="ko-KR" dirty="0"/>
              <a:t>)</a:t>
            </a:r>
          </a:p>
          <a:p>
            <a:pPr marL="323850" lvl="1" indent="0">
              <a:lnSpc>
                <a:spcPct val="70000"/>
              </a:lnSpc>
              <a:spcBef>
                <a:spcPts val="800"/>
              </a:spcBef>
              <a:buSzPts val="1700"/>
              <a:buNone/>
            </a:pPr>
            <a:r>
              <a:rPr lang="en-US" altLang="ko" dirty="0">
                <a:solidFill>
                  <a:srgbClr val="FF0000"/>
                </a:solidFill>
              </a:rPr>
              <a:t>    </a:t>
            </a:r>
            <a:endParaRPr lang="en-US" altLang="ko-KR" sz="1600" dirty="0"/>
          </a:p>
          <a:p>
            <a:r>
              <a:rPr lang="en-US" altLang="ko-KR" sz="1600" dirty="0"/>
              <a:t>Extension</a:t>
            </a:r>
          </a:p>
          <a:p>
            <a:pPr lvl="1"/>
            <a:r>
              <a:rPr lang="en-US" altLang="ko-KR" dirty="0"/>
              <a:t>Agent 57 : Outperforming the Atari human benchmark</a:t>
            </a:r>
            <a:endParaRPr lang="en-US" altLang="ko" dirty="0"/>
          </a:p>
          <a:p>
            <a:pPr marL="323850" lvl="1" indent="0">
              <a:lnSpc>
                <a:spcPct val="70000"/>
              </a:lnSpc>
              <a:spcBef>
                <a:spcPts val="800"/>
              </a:spcBef>
              <a:buSzPts val="1700"/>
              <a:buNone/>
            </a:pPr>
            <a:r>
              <a:rPr lang="en-US" altLang="ko-KR" dirty="0"/>
              <a:t>            (</a:t>
            </a:r>
            <a:r>
              <a:rPr lang="en-US" altLang="ko-KR" dirty="0">
                <a:hlinkClick r:id="rId3"/>
              </a:rPr>
              <a:t>https://arxiv.org/abs/2003.13350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Utilizing the meta controller to choose which beta to be utilized for each episode</a:t>
            </a:r>
          </a:p>
          <a:p>
            <a:pPr lvl="1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1276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Thank you for your attention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851013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Appendix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1421581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2C276-AD57-4468-9AD7-0D75FDB1C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DQN variants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1E51980-1C11-4225-90A3-D1D04785DE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070" y="1036320"/>
                <a:ext cx="8065770" cy="401574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/>
                  <a:t>Deep Q-Network (DQN)</a:t>
                </a:r>
              </a:p>
              <a:p>
                <a:pPr lvl="1"/>
                <a:r>
                  <a:rPr lang="en-US" altLang="ko-KR" dirty="0"/>
                  <a:t>Utilize DNN as the function approximator for Q-value function</a:t>
                </a:r>
              </a:p>
              <a:p>
                <a:pPr lvl="1"/>
                <a:r>
                  <a:rPr lang="en-US" altLang="ko-KR" dirty="0"/>
                  <a:t>Utilize the experience replay and target network to stabilize learning</a:t>
                </a:r>
                <a:endParaRPr lang="en-US" altLang="ko-KR" sz="150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19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9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19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9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9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9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9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𝐷𝑄𝑁</m:t>
                                      </m:r>
                                    </m:sup>
                                  </m:sSup>
                                  <m:r>
                                    <a:rPr lang="en-US" altLang="ko-KR" sz="19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9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ko-KR" sz="19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𝐷𝑄𝑁</m:t>
                          </m:r>
                        </m:sup>
                      </m:sSup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19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9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  <a:p>
                <a:pPr marL="342900" lvl="1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Double Deep Q-Network (DDQN)</a:t>
                </a:r>
              </a:p>
              <a:p>
                <a:pPr lvl="1"/>
                <a:r>
                  <a:rPr lang="en-US" altLang="ko-KR" dirty="0"/>
                  <a:t>Resolve the overestimation by selecting the action by the online network and estimating Q-value by the target network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9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𝐷𝐷𝑄𝑁</m:t>
                          </m:r>
                        </m:sup>
                      </m:sSup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195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9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95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altLang="ko-KR" sz="195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95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ko-KR" sz="19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9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95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95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9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95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95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ko-KR" sz="195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altLang="ko-KR" sz="19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sz="19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Dueling Deep Q-Network (Duel DQN)</a:t>
                </a:r>
              </a:p>
              <a:p>
                <a:pPr lvl="1"/>
                <a:r>
                  <a:rPr lang="en-US" altLang="ko-KR" dirty="0"/>
                  <a:t>Two streams of network to compute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dirty="0"/>
                  <a:t> for computing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51E51980-1C11-4225-90A3-D1D04785D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070" y="1036320"/>
                <a:ext cx="8065770" cy="4015740"/>
              </a:xfrm>
              <a:blipFill>
                <a:blip r:embed="rId3"/>
                <a:stretch>
                  <a:fillRect b="-186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710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69D2D-D389-4BD3-8954-B7F23607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Sampling with Priority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43641E9-4361-4860-BBE9-D84118550C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/>
                  <a:t>Prioritized Experience Replay</a:t>
                </a:r>
              </a:p>
              <a:p>
                <a:pPr lvl="1"/>
                <a:r>
                  <a:rPr lang="en-US" altLang="ko-KR" dirty="0"/>
                  <a:t>Impose priority on the experiences by the absolute TD error</a:t>
                </a:r>
              </a:p>
              <a:p>
                <a:pPr lvl="1"/>
                <a:r>
                  <a:rPr lang="en-US" altLang="ko-KR" dirty="0"/>
                  <a:t>Use importance sampling weight to correct the bias</a:t>
                </a:r>
              </a:p>
              <a:p>
                <a:pPr marL="342900" lvl="1" indent="0">
                  <a:buNone/>
                </a:pPr>
                <a:endParaRPr lang="en-US" altLang="ko-KR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marL="342900" lvl="1" indent="0"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 marL="342900" lvl="1" indent="0"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43641E9-4361-4860-BBE9-D84118550C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98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CB728-0BD0-4B9B-A343-F5533FCD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(continued)</a:t>
            </a:r>
            <a:endParaRPr lang="ko-KR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E7FF41D8-AE60-4DDD-ADEC-30858A677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140" y="1268044"/>
                <a:ext cx="8435340" cy="354779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/>
                  <a:t>Distributed Prioritized Experience Replay (Ape-X DQN)</a:t>
                </a:r>
              </a:p>
              <a:p>
                <a:pPr lvl="1"/>
                <a:r>
                  <a:rPr lang="en-US" altLang="ko-KR" dirty="0"/>
                  <a:t>Extend prioritized experience replay to the distributed setting</a:t>
                </a:r>
              </a:p>
              <a:p>
                <a:pPr lvl="2"/>
                <a:r>
                  <a:rPr lang="en-US" altLang="ko-KR" dirty="0"/>
                  <a:t>Actors : Select actions in the environment and store them in a buffer</a:t>
                </a:r>
              </a:p>
              <a:p>
                <a:pPr lvl="3"/>
                <a:r>
                  <a:rPr lang="en-US" altLang="ko-KR" dirty="0"/>
                  <a:t>Set the priority by the absolute TD error</a:t>
                </a:r>
              </a:p>
              <a:p>
                <a:pPr lvl="3"/>
                <a:r>
                  <a:rPr lang="en-US" altLang="ko-KR" dirty="0"/>
                  <a:t>Periodically synchronize the parameter of the learner</a:t>
                </a:r>
              </a:p>
              <a:p>
                <a:pPr lvl="2"/>
                <a:r>
                  <a:rPr lang="en-US" altLang="ko-KR" dirty="0"/>
                  <a:t>Learner : Sample experiences with priority and update the policy parameter</a:t>
                </a:r>
              </a:p>
              <a:p>
                <a:pPr lvl="3"/>
                <a:r>
                  <a:rPr lang="en-US" altLang="ko-KR" dirty="0"/>
                  <a:t>Update the priority again by the absolute TD error with the updated parameter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Use double q-learning and multi-step target</a:t>
                </a: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𝐴𝑝𝑒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내용 개체 틀 5">
                <a:extLst>
                  <a:ext uri="{FF2B5EF4-FFF2-40B4-BE49-F238E27FC236}">
                    <a16:creationId xmlns:a16="http://schemas.microsoft.com/office/drawing/2014/main" id="{E7FF41D8-AE60-4DDD-ADEC-30858A677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140" y="1268044"/>
                <a:ext cx="8435340" cy="3547795"/>
              </a:xfrm>
              <a:blipFill>
                <a:blip r:embed="rId3"/>
                <a:stretch>
                  <a:fillRect b="-22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00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8E5EA-C050-4603-A474-FE4425BB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Recurrent Replay Distributed DQN</a:t>
            </a:r>
            <a:endParaRPr lang="ko-KR" alt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2D59E0E-F540-46B9-8CAE-AFE9691D8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1578"/>
                <a:ext cx="7886700" cy="3774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/>
                  <a:t>Recurrent Replay Distributed DQN (R2D2)</a:t>
                </a:r>
              </a:p>
              <a:p>
                <a:pPr lvl="1"/>
                <a:r>
                  <a:rPr lang="en-US" altLang="ko-KR" dirty="0"/>
                  <a:t>Resolve the representation drift and recurrent state staleness</a:t>
                </a:r>
              </a:p>
              <a:p>
                <a:pPr lvl="2"/>
                <a:r>
                  <a:rPr lang="en-US" altLang="ko-KR" dirty="0"/>
                  <a:t>Storing recurrent state in replay memory</a:t>
                </a:r>
              </a:p>
              <a:p>
                <a:pPr lvl="2"/>
                <a:r>
                  <a:rPr lang="en-US" altLang="ko-KR" dirty="0"/>
                  <a:t>Allow a burn-in period by the portion of replay memory </a:t>
                </a:r>
              </a:p>
              <a:p>
                <a:pPr marL="685800" lvl="2" indent="0">
                  <a:buNone/>
                </a:pPr>
                <a:r>
                  <a:rPr lang="en-US" altLang="ko-KR" dirty="0"/>
                  <a:t>(verifies its effectiveness by checking the Q-value discrepancy)</a:t>
                </a:r>
              </a:p>
              <a:p>
                <a:pPr lvl="1"/>
                <a:r>
                  <a:rPr lang="en-US" altLang="ko-KR" dirty="0"/>
                  <a:t>Impose priority by a mixture of max and mean absolute n-step TD-error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𝑚𝑒𝑎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Modify Ape-X DQN target by rescaling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ra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1+4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+1+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2D59E0E-F540-46B9-8CAE-AFE9691D8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1578"/>
                <a:ext cx="7886700" cy="3774281"/>
              </a:xfrm>
              <a:blipFill>
                <a:blip r:embed="rId3"/>
                <a:stretch>
                  <a:fillRect b="-97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2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5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Overview</a:t>
            </a:r>
            <a:endParaRPr b="1"/>
          </a:p>
        </p:txBody>
      </p:sp>
      <p:pic>
        <p:nvPicPr>
          <p:cNvPr id="1026" name="Picture 2" descr="강화학습 알아보기(2) - DQN · greentec's blog">
            <a:extLst>
              <a:ext uri="{FF2B5EF4-FFF2-40B4-BE49-F238E27FC236}">
                <a16:creationId xmlns:a16="http://schemas.microsoft.com/office/drawing/2014/main" id="{14C89906-6C39-47E6-969E-8C7A4567F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0" y="1092887"/>
            <a:ext cx="2381250" cy="31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games people play smarten up AI">
            <a:extLst>
              <a:ext uri="{FF2B5EF4-FFF2-40B4-BE49-F238E27FC236}">
                <a16:creationId xmlns:a16="http://schemas.microsoft.com/office/drawing/2014/main" id="{60AA9B17-717B-4936-BEEA-A0E29C9A6F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24" y="1092887"/>
            <a:ext cx="23812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tfall Oyunu Oyna (With images) | Activision, Vintage video games ...">
            <a:extLst>
              <a:ext uri="{FF2B5EF4-FFF2-40B4-BE49-F238E27FC236}">
                <a16:creationId xmlns:a16="http://schemas.microsoft.com/office/drawing/2014/main" id="{5098E06E-98BE-4FD5-94DB-1F2B7F500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55" y="1593823"/>
            <a:ext cx="2859405" cy="214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87EA-8605-4BF1-9A38-F918FA808C9E}"/>
              </a:ext>
            </a:extLst>
          </p:cNvPr>
          <p:cNvSpPr txBox="1"/>
          <p:nvPr/>
        </p:nvSpPr>
        <p:spPr>
          <a:xfrm>
            <a:off x="709845" y="4485575"/>
            <a:ext cx="169164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Break</a:t>
            </a:r>
            <a:r>
              <a:rPr lang="ko-KR" altLang="en-US" dirty="0"/>
              <a:t> </a:t>
            </a:r>
            <a:r>
              <a:rPr lang="en-US" altLang="ko-KR" dirty="0"/>
              <a:t>out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AF423-F7AE-456A-AE03-7815AA0405F2}"/>
              </a:ext>
            </a:extLst>
          </p:cNvPr>
          <p:cNvSpPr txBox="1"/>
          <p:nvPr/>
        </p:nvSpPr>
        <p:spPr>
          <a:xfrm>
            <a:off x="3638629" y="4485575"/>
            <a:ext cx="169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Montezuma’s revenge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F3ED3-B3CD-463C-BD87-3724CBEF190A}"/>
              </a:ext>
            </a:extLst>
          </p:cNvPr>
          <p:cNvSpPr txBox="1"/>
          <p:nvPr/>
        </p:nvSpPr>
        <p:spPr>
          <a:xfrm>
            <a:off x="6503437" y="4482040"/>
            <a:ext cx="169164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Pitfalls!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7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628650" y="1121025"/>
            <a:ext cx="7886700" cy="3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6850">
              <a:lnSpc>
                <a:spcPct val="70000"/>
              </a:lnSpc>
              <a:buSzPts val="1900"/>
            </a:pPr>
            <a:r>
              <a:rPr lang="en-US" altLang="ko" sz="1900" dirty="0"/>
              <a:t>Intrinsic</a:t>
            </a:r>
            <a:r>
              <a:rPr lang="ko-KR" altLang="en-US" sz="1900" dirty="0"/>
              <a:t> </a:t>
            </a:r>
            <a:r>
              <a:rPr lang="en-US" altLang="ko-KR" sz="1900" dirty="0"/>
              <a:t>reward</a:t>
            </a:r>
          </a:p>
          <a:p>
            <a:pPr marL="520700" lvl="1" indent="-209550">
              <a:lnSpc>
                <a:spcPct val="70000"/>
              </a:lnSpc>
              <a:spcBef>
                <a:spcPts val="800"/>
              </a:spcBef>
              <a:buSzPts val="1900"/>
            </a:pPr>
            <a:r>
              <a:rPr lang="en-US" altLang="ko" sz="1700" dirty="0"/>
              <a:t>Quantifies the novelty of the experience to respond to agent’s </a:t>
            </a:r>
            <a:r>
              <a:rPr lang="en-US" altLang="ko" sz="1700" dirty="0" err="1"/>
              <a:t>curiousity</a:t>
            </a:r>
            <a:endParaRPr lang="en-US" altLang="ko" sz="1700" dirty="0"/>
          </a:p>
          <a:p>
            <a:pPr marL="311150" lvl="1" indent="0">
              <a:lnSpc>
                <a:spcPct val="70000"/>
              </a:lnSpc>
              <a:spcBef>
                <a:spcPts val="800"/>
              </a:spcBef>
              <a:buSzPts val="1900"/>
              <a:buNone/>
            </a:pPr>
            <a:endParaRPr lang="en-US" altLang="ko" sz="1100" dirty="0"/>
          </a:p>
          <a:p>
            <a:pPr marL="177800" lvl="0" indent="-196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ko" sz="1900" dirty="0"/>
              <a:t>Previous work</a:t>
            </a:r>
            <a:endParaRPr sz="1900" dirty="0"/>
          </a:p>
          <a:p>
            <a:pPr marL="520700" lvl="1" indent="-2095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ko" sz="1700" dirty="0"/>
              <a:t>Visitation counts : ignore the downstream learning opportunity</a:t>
            </a:r>
            <a:endParaRPr sz="1700" dirty="0"/>
          </a:p>
          <a:p>
            <a:pPr marL="520700" lvl="1" indent="-2095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ko" sz="1700" dirty="0"/>
              <a:t>Prediction error : expensive, error prone, generalization issue</a:t>
            </a:r>
            <a:endParaRPr sz="1700" dirty="0"/>
          </a:p>
          <a:p>
            <a:pPr marL="5207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100" dirty="0"/>
          </a:p>
          <a:p>
            <a:pPr marL="177800" lvl="0" indent="-196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ko" sz="1900" dirty="0"/>
              <a:t>Main idea</a:t>
            </a:r>
            <a:endParaRPr sz="1500" dirty="0"/>
          </a:p>
          <a:p>
            <a:pPr marL="520700" lvl="1" indent="-196850">
              <a:lnSpc>
                <a:spcPct val="70000"/>
              </a:lnSpc>
              <a:spcBef>
                <a:spcPts val="800"/>
              </a:spcBef>
              <a:buSzPts val="1700"/>
            </a:pPr>
            <a:r>
              <a:rPr lang="en-US" altLang="ko" sz="1700" dirty="0"/>
              <a:t>Designing the intrinsic rewards to encourage the agents to visit diverse states </a:t>
            </a:r>
            <a:r>
              <a:rPr lang="en-US" altLang="ko" sz="1700" b="1" dirty="0"/>
              <a:t>within</a:t>
            </a:r>
            <a:r>
              <a:rPr lang="en-US" altLang="ko" sz="1700" dirty="0"/>
              <a:t> and </a:t>
            </a:r>
            <a:r>
              <a:rPr lang="en-US" altLang="ko" sz="1700" b="1" dirty="0"/>
              <a:t>across</a:t>
            </a:r>
            <a:r>
              <a:rPr lang="en-US" altLang="ko" sz="1700" dirty="0"/>
              <a:t> episodes</a:t>
            </a:r>
          </a:p>
          <a:p>
            <a:pPr marL="520700" lvl="1" indent="-1968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</a:pPr>
            <a:r>
              <a:rPr lang="ko" sz="1700" dirty="0"/>
              <a:t>Learn a range of policies with varying the exploration and exploitation trade-offs</a:t>
            </a:r>
            <a:endParaRPr sz="1700" dirty="0"/>
          </a:p>
        </p:txBody>
      </p:sp>
      <p:cxnSp>
        <p:nvCxnSpPr>
          <p:cNvPr id="83" name="Google Shape;83;p16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6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Overview</a:t>
            </a:r>
            <a:endParaRPr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628650" y="1016576"/>
            <a:ext cx="7886700" cy="3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70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altLang="ko" sz="1600" dirty="0"/>
              <a:t>1. </a:t>
            </a:r>
            <a:r>
              <a:rPr lang="ko" sz="1600" dirty="0"/>
              <a:t>Never Give Up Intrinsic reward</a:t>
            </a:r>
            <a:endParaRPr lang="en-US" altLang="ko" dirty="0"/>
          </a:p>
          <a:p>
            <a:pPr marL="1270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endParaRPr lang="en-US" altLang="ko" sz="1600" dirty="0"/>
          </a:p>
          <a:p>
            <a:pPr marL="1270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altLang="ko" sz="1600" dirty="0"/>
              <a:t>2. Model</a:t>
            </a:r>
            <a:r>
              <a:rPr lang="ko-KR" altLang="en-US" sz="1600" dirty="0"/>
              <a:t> </a:t>
            </a:r>
            <a:r>
              <a:rPr lang="en-US" altLang="ko-KR" sz="1600" dirty="0"/>
              <a:t>architecture &amp; Loss function</a:t>
            </a:r>
            <a:endParaRPr lang="en-US" altLang="ko" dirty="0"/>
          </a:p>
          <a:p>
            <a:pPr marL="1270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endParaRPr lang="en-US" altLang="ko" sz="1600" dirty="0"/>
          </a:p>
          <a:p>
            <a:pPr marL="1270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altLang="ko" sz="1600" dirty="0"/>
              <a:t>3. </a:t>
            </a:r>
            <a:r>
              <a:rPr lang="ko" sz="1600" dirty="0"/>
              <a:t>Experiment</a:t>
            </a:r>
            <a:endParaRPr lang="en-US" altLang="ko" dirty="0"/>
          </a:p>
          <a:p>
            <a:pPr marL="1270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endParaRPr lang="en-US" altLang="ko" sz="1600" dirty="0"/>
          </a:p>
          <a:p>
            <a:pPr marL="1270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altLang="ko" sz="1600" dirty="0"/>
              <a:t>4. </a:t>
            </a:r>
            <a:r>
              <a:rPr lang="ko" sz="1600" dirty="0"/>
              <a:t>Conclusion</a:t>
            </a:r>
            <a:endParaRPr lang="en-US" altLang="ko" dirty="0"/>
          </a:p>
          <a:p>
            <a:pPr marL="1270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endParaRPr lang="en-US" altLang="ko" sz="1600" dirty="0"/>
          </a:p>
          <a:p>
            <a:pPr marL="1270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altLang="ko" sz="1600" dirty="0"/>
              <a:t>5. </a:t>
            </a:r>
            <a:r>
              <a:rPr lang="ko" sz="1600" dirty="0"/>
              <a:t>Appendix</a:t>
            </a:r>
            <a:endParaRPr dirty="0"/>
          </a:p>
          <a:p>
            <a:pPr marL="520700" lvl="1" indent="-88900" algn="l" rtl="0">
              <a:lnSpc>
                <a:spcPct val="7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</a:pPr>
            <a:endParaRPr sz="1400" dirty="0"/>
          </a:p>
        </p:txBody>
      </p:sp>
      <p:cxnSp>
        <p:nvCxnSpPr>
          <p:cNvPr id="92" name="Google Shape;92;p17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Contents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/>
              <a:t>Never Give Up Intrinsic reward</a:t>
            </a:r>
            <a:endParaRPr sz="3100" dirty="0"/>
          </a:p>
        </p:txBody>
      </p:sp>
    </p:spTree>
    <p:extLst>
      <p:ext uri="{BB962C8B-B14F-4D97-AF65-F5344CB8AC3E}">
        <p14:creationId xmlns:p14="http://schemas.microsoft.com/office/powerpoint/2010/main" val="375370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Google Shape;123;p2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223599"/>
                <a:ext cx="7684800" cy="10662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177800" lvl="0" indent="-184150">
                  <a:lnSpc>
                    <a:spcPct val="80000"/>
                  </a:lnSpc>
                  <a:spcBef>
                    <a:spcPts val="0"/>
                  </a:spcBef>
                  <a:buClr>
                    <a:srgbClr val="000000"/>
                  </a:buClr>
                  <a:buSzPts val="1700"/>
                </a:pPr>
                <a:r>
                  <a:rPr lang="ko" sz="1700" dirty="0">
                    <a:solidFill>
                      <a:srgbClr val="000000"/>
                    </a:solidFill>
                  </a:rPr>
                  <a:t>Reward at time t :</a:t>
                </a:r>
                <a:endParaRPr lang="en-US" altLang="ko-KR" sz="1700" dirty="0">
                  <a:solidFill>
                    <a:srgbClr val="000000"/>
                  </a:solidFill>
                </a:endParaRPr>
              </a:p>
              <a:p>
                <a:pPr marL="177800" lvl="0" indent="0">
                  <a:lnSpc>
                    <a:spcPct val="80000"/>
                  </a:lnSpc>
                  <a:spcBef>
                    <a:spcPts val="0"/>
                  </a:spcBef>
                  <a:buNone/>
                </a:pPr>
                <a:endParaRPr lang="en-US" altLang="ko-KR" sz="1700" dirty="0">
                  <a:solidFill>
                    <a:srgbClr val="000000"/>
                  </a:solidFill>
                </a:endParaRPr>
              </a:p>
              <a:p>
                <a:pPr marL="520700" lvl="1" indent="-1778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ko" sz="1600" dirty="0">
                    <a:solidFill>
                      <a:schemeClr val="dk1"/>
                    </a:solidFill>
                  </a:rPr>
                  <a:t>Linear combination of extrinsic reward and intrinsic reward</a:t>
                </a:r>
              </a:p>
              <a:p>
                <a:pPr marL="520700" lvl="1" indent="-1778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" sz="1600" dirty="0">
                    <a:solidFill>
                      <a:schemeClr val="dk1"/>
                    </a:solidFill>
                  </a:rPr>
                  <a:t> is the balancing parameter</a:t>
                </a:r>
                <a:endParaRPr lang="en-US" altLang="ko" sz="1600" dirty="0">
                  <a:solidFill>
                    <a:srgbClr val="000000"/>
                  </a:solidFill>
                </a:endParaRPr>
              </a:p>
              <a:p>
                <a:pPr marL="177800" lvl="0" indent="-18415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Char char="●"/>
                </a:pPr>
                <a:endParaRPr lang="en-US" altLang="ko" sz="17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3" name="Google Shape;123;p2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223599"/>
                <a:ext cx="7684800" cy="1066247"/>
              </a:xfrm>
              <a:prstGeom prst="rect">
                <a:avLst/>
              </a:prstGeom>
              <a:blipFill>
                <a:blip r:embed="rId3"/>
                <a:stretch>
                  <a:fillRect l="-714" t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Google Shape;125;p22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22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NGU Intrinsic Reward</a:t>
            </a:r>
            <a:endParaRPr b="1"/>
          </a:p>
        </p:txBody>
      </p:sp>
      <p:pic>
        <p:nvPicPr>
          <p:cNvPr id="128" name="Google Shape;128;p22" descr="r_t=r_t^e+βr_t^i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00" y="1130275"/>
            <a:ext cx="1901100" cy="4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628650" y="2449867"/>
            <a:ext cx="7886700" cy="254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84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ko" sz="1700" dirty="0">
                <a:solidFill>
                  <a:srgbClr val="000000"/>
                </a:solidFill>
              </a:rPr>
              <a:t>3 Properties of intrinsic reward</a:t>
            </a:r>
            <a:endParaRPr sz="1700" dirty="0">
              <a:solidFill>
                <a:srgbClr val="000000"/>
              </a:solidFill>
            </a:endParaRPr>
          </a:p>
          <a:p>
            <a:pPr marL="177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00000"/>
              </a:solidFill>
            </a:endParaRPr>
          </a:p>
          <a:p>
            <a:pPr marL="52070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>
                <a:solidFill>
                  <a:schemeClr val="dk1"/>
                </a:solidFill>
              </a:rPr>
              <a:t>The notion of state ignores aspects of an environment that are not influenced by an agent.</a:t>
            </a:r>
            <a:endParaRPr dirty="0">
              <a:solidFill>
                <a:schemeClr val="dk1"/>
              </a:solidFill>
            </a:endParaRPr>
          </a:p>
          <a:p>
            <a:pPr marL="520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1155CC"/>
                </a:solidFill>
              </a:rPr>
              <a:t>(Embedding function)</a:t>
            </a:r>
            <a:endParaRPr sz="1400" dirty="0">
              <a:solidFill>
                <a:srgbClr val="1155CC"/>
              </a:solidFill>
            </a:endParaRPr>
          </a:p>
          <a:p>
            <a:pPr marL="520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155CC"/>
              </a:solidFill>
            </a:endParaRPr>
          </a:p>
          <a:p>
            <a:pPr marL="52070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ko" dirty="0">
                <a:solidFill>
                  <a:schemeClr val="dk1"/>
                </a:solidFill>
              </a:rPr>
              <a:t>It rapidly discourages revisiting the same state within the same episode.</a:t>
            </a:r>
            <a:endParaRPr dirty="0">
              <a:solidFill>
                <a:schemeClr val="dk1"/>
              </a:solidFill>
            </a:endParaRPr>
          </a:p>
          <a:p>
            <a:pPr marL="520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FF0000"/>
                </a:solidFill>
              </a:rPr>
              <a:t>(Episodic Novelty Module)</a:t>
            </a:r>
            <a:endParaRPr sz="1400" dirty="0">
              <a:solidFill>
                <a:srgbClr val="FF0000"/>
              </a:solidFill>
            </a:endParaRPr>
          </a:p>
          <a:p>
            <a:pPr marL="520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52070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>
                <a:solidFill>
                  <a:schemeClr val="dk1"/>
                </a:solidFill>
              </a:rPr>
              <a:t>It slowly discourages visiting to states where visited many times across episodes.</a:t>
            </a:r>
            <a:r>
              <a:rPr lang="ko" sz="1100" dirty="0">
                <a:solidFill>
                  <a:schemeClr val="dk1"/>
                </a:solidFill>
              </a:rPr>
              <a:t> </a:t>
            </a:r>
            <a:endParaRPr sz="1100" dirty="0">
              <a:solidFill>
                <a:schemeClr val="dk1"/>
              </a:solidFill>
            </a:endParaRPr>
          </a:p>
          <a:p>
            <a:pPr marL="520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6AA84F"/>
                </a:solidFill>
              </a:rPr>
              <a:t>(Life-long Novelty Module)</a:t>
            </a:r>
            <a:endParaRPr sz="1400" dirty="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r="1980"/>
          <a:stretch/>
        </p:blipFill>
        <p:spPr>
          <a:xfrm>
            <a:off x="5164679" y="2072883"/>
            <a:ext cx="2758282" cy="3070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3"/>
          <p:cNvGrpSpPr/>
          <p:nvPr/>
        </p:nvGrpSpPr>
        <p:grpSpPr>
          <a:xfrm>
            <a:off x="1435570" y="2099291"/>
            <a:ext cx="2641130" cy="2631489"/>
            <a:chOff x="1844541" y="2868328"/>
            <a:chExt cx="3815112" cy="3455623"/>
          </a:xfrm>
        </p:grpSpPr>
        <p:pic>
          <p:nvPicPr>
            <p:cNvPr id="136" name="Google Shape;136;p23"/>
            <p:cNvPicPr preferRelativeResize="0"/>
            <p:nvPr/>
          </p:nvPicPr>
          <p:blipFill rotWithShape="1">
            <a:blip r:embed="rId4">
              <a:alphaModFix/>
            </a:blip>
            <a:srcRect t="1497"/>
            <a:stretch/>
          </p:blipFill>
          <p:spPr>
            <a:xfrm>
              <a:off x="1844541" y="2868328"/>
              <a:ext cx="3815112" cy="3455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3"/>
            <p:cNvSpPr/>
            <p:nvPr/>
          </p:nvSpPr>
          <p:spPr>
            <a:xfrm>
              <a:off x="4715933" y="4147184"/>
              <a:ext cx="427500" cy="453000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38" name="Google Shape;138;p23"/>
          <p:cNvCxnSpPr>
            <a:cxnSpLocks/>
            <a:stCxn id="137" idx="2"/>
            <a:endCxn id="134" idx="1"/>
          </p:cNvCxnSpPr>
          <p:nvPr/>
        </p:nvCxnSpPr>
        <p:spPr>
          <a:xfrm rot="16200000" flipH="1">
            <a:off x="4273053" y="2716418"/>
            <a:ext cx="189929" cy="1593324"/>
          </a:xfrm>
          <a:prstGeom prst="bentConnector2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9" name="Google Shape;139;p23"/>
          <p:cNvSpPr txBox="1"/>
          <p:nvPr/>
        </p:nvSpPr>
        <p:spPr>
          <a:xfrm>
            <a:off x="886011" y="4776893"/>
            <a:ext cx="3348725" cy="30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lang="ko" b="1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trinsic Curiosity Module (ICM)</a:t>
            </a:r>
            <a:endParaRPr b="1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23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NGU Intrinsic Reward - Embedding function</a:t>
            </a:r>
            <a:endParaRPr b="1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75625" y="938351"/>
            <a:ext cx="7886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84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Char char="●"/>
            </a:pPr>
            <a:r>
              <a:rPr lang="ko" sz="1700" dirty="0">
                <a:solidFill>
                  <a:srgbClr val="1155CC"/>
                </a:solidFill>
              </a:rPr>
              <a:t>Embedding function</a:t>
            </a:r>
            <a:endParaRPr sz="1700" dirty="0">
              <a:solidFill>
                <a:srgbClr val="1155CC"/>
              </a:solidFill>
            </a:endParaRPr>
          </a:p>
          <a:p>
            <a:pPr marL="177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1155CC"/>
              </a:solidFill>
            </a:endParaRPr>
          </a:p>
          <a:p>
            <a:pPr marL="520700" lvl="1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 dirty="0">
                <a:solidFill>
                  <a:schemeClr val="dk1"/>
                </a:solidFill>
              </a:rPr>
              <a:t>The notion of state ignores aspects of an environment that are not influenced by an agent.</a:t>
            </a:r>
            <a:endParaRPr lang="en-US" altLang="ko" sz="1400" dirty="0">
              <a:solidFill>
                <a:schemeClr val="dk1"/>
              </a:solidFill>
            </a:endParaRPr>
          </a:p>
          <a:p>
            <a:pPr marL="977900" lvl="2" indent="-177800">
              <a:lnSpc>
                <a:spcPct val="100000"/>
              </a:lnSpc>
              <a:spcBef>
                <a:spcPts val="0"/>
              </a:spcBef>
              <a:buChar char="○"/>
            </a:pPr>
            <a:r>
              <a:rPr lang="en-US" dirty="0">
                <a:solidFill>
                  <a:schemeClr val="dk1"/>
                </a:solidFill>
              </a:rPr>
              <a:t>Input : two consecutive observations</a:t>
            </a:r>
          </a:p>
          <a:p>
            <a:pPr marL="977900" lvl="2" indent="-177800">
              <a:lnSpc>
                <a:spcPct val="100000"/>
              </a:lnSpc>
              <a:spcBef>
                <a:spcPts val="0"/>
              </a:spcBef>
              <a:buChar char="○"/>
            </a:pPr>
            <a:r>
              <a:rPr lang="en-US" dirty="0">
                <a:solidFill>
                  <a:schemeClr val="dk1"/>
                </a:solidFill>
              </a:rPr>
              <a:t>Output : In-between action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1155CC"/>
              </a:solidFill>
            </a:endParaRPr>
          </a:p>
        </p:txBody>
      </p:sp>
      <p:pic>
        <p:nvPicPr>
          <p:cNvPr id="145" name="Google Shape;145;p23" descr="f" title="MathEquation,#6076c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302" y="887601"/>
            <a:ext cx="154926" cy="3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5416345" y="3378177"/>
            <a:ext cx="2171149" cy="667993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B9CA8C-C9B5-4B1D-8E36-318E22D1A9EF}"/>
              </a:ext>
            </a:extLst>
          </p:cNvPr>
          <p:cNvSpPr/>
          <p:nvPr/>
        </p:nvSpPr>
        <p:spPr>
          <a:xfrm>
            <a:off x="5321550" y="1670657"/>
            <a:ext cx="3122738" cy="3132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</a:rPr>
              <a:t>Robust to inherent stochasticity</a:t>
            </a:r>
            <a:endParaRPr lang="en-US" altLang="ko-KR" dirty="0">
              <a:solidFill>
                <a:srgbClr val="0070C0"/>
              </a:solidFill>
            </a:endParaRPr>
          </a:p>
          <a:p>
            <a:br>
              <a:rPr lang="en-US" altLang="ko-KR" dirty="0">
                <a:solidFill>
                  <a:srgbClr val="0070C0"/>
                </a:solidFill>
              </a:rPr>
            </a:b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02D423F-9120-450C-8660-D38BB4FC9170}"/>
              </a:ext>
            </a:extLst>
          </p:cNvPr>
          <p:cNvCxnSpPr>
            <a:cxnSpLocks/>
          </p:cNvCxnSpPr>
          <p:nvPr/>
        </p:nvCxnSpPr>
        <p:spPr>
          <a:xfrm>
            <a:off x="4572000" y="1800734"/>
            <a:ext cx="61722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405425" y="1067750"/>
            <a:ext cx="76848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84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ko" sz="1700" dirty="0">
                <a:solidFill>
                  <a:srgbClr val="FF0000"/>
                </a:solidFill>
              </a:rPr>
              <a:t>Episodic novelty module</a:t>
            </a:r>
            <a:br>
              <a:rPr lang="ko" sz="1700" dirty="0">
                <a:solidFill>
                  <a:srgbClr val="FF0000"/>
                </a:solidFill>
              </a:rPr>
            </a:br>
            <a:endParaRPr sz="1700" dirty="0">
              <a:solidFill>
                <a:srgbClr val="FF0000"/>
              </a:solidFill>
            </a:endParaRPr>
          </a:p>
          <a:p>
            <a:pPr marL="52070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ko" dirty="0">
                <a:solidFill>
                  <a:schemeClr val="dk1"/>
                </a:solidFill>
              </a:rPr>
              <a:t>It rapidly discourages revisiting the same state within the same episode.</a:t>
            </a:r>
            <a:endParaRPr sz="1700" dirty="0">
              <a:solidFill>
                <a:srgbClr val="000000"/>
              </a:solidFill>
            </a:endParaRPr>
          </a:p>
        </p:txBody>
      </p:sp>
      <p:cxnSp>
        <p:nvCxnSpPr>
          <p:cNvPr id="152" name="Google Shape;152;p24"/>
          <p:cNvCxnSpPr/>
          <p:nvPr/>
        </p:nvCxnSpPr>
        <p:spPr>
          <a:xfrm>
            <a:off x="125450" y="6579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125450" y="734125"/>
            <a:ext cx="89349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NGU Intrinsic reward - Episodic novelty module</a:t>
            </a:r>
            <a:endParaRPr b="1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375" y="2060175"/>
            <a:ext cx="5825725" cy="23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2541200"/>
            <a:ext cx="1648875" cy="136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4"/>
          <p:cNvCxnSpPr/>
          <p:nvPr/>
        </p:nvCxnSpPr>
        <p:spPr>
          <a:xfrm>
            <a:off x="2054300" y="3182050"/>
            <a:ext cx="1194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" name="Google Shape;159;p24" descr="r_t^{episodic}" title="MathEquation,#ff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1775" y="949050"/>
            <a:ext cx="868416" cy="3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/>
          <p:nvPr/>
        </p:nvSpPr>
        <p:spPr>
          <a:xfrm>
            <a:off x="2920300" y="2847775"/>
            <a:ext cx="1598400" cy="1365000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4"/>
          <p:cNvCxnSpPr>
            <a:stCxn id="160" idx="2"/>
            <a:endCxn id="162" idx="0"/>
          </p:cNvCxnSpPr>
          <p:nvPr/>
        </p:nvCxnSpPr>
        <p:spPr>
          <a:xfrm>
            <a:off x="3719500" y="4212775"/>
            <a:ext cx="0" cy="4551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4"/>
          <p:cNvSpPr txBox="1"/>
          <p:nvPr/>
        </p:nvSpPr>
        <p:spPr>
          <a:xfrm>
            <a:off x="2397701" y="4667850"/>
            <a:ext cx="26436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1155CC"/>
                </a:solidFill>
              </a:rPr>
              <a:t>Embedding function </a:t>
            </a:r>
            <a:br>
              <a:rPr lang="ko" sz="1700">
                <a:solidFill>
                  <a:srgbClr val="1155CC"/>
                </a:solidFill>
              </a:rPr>
            </a:br>
            <a:endParaRPr/>
          </a:p>
        </p:txBody>
      </p:sp>
      <p:pic>
        <p:nvPicPr>
          <p:cNvPr id="163" name="Google Shape;163;p24" descr="f" title="MathEquation,#6076c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4902" y="4697601"/>
            <a:ext cx="154926" cy="3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1309</Words>
  <Application>Microsoft Macintosh PowerPoint</Application>
  <PresentationFormat>화면 슬라이드 쇼(16:9)</PresentationFormat>
  <Paragraphs>211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맑은 고딕</vt:lpstr>
      <vt:lpstr>Arial</vt:lpstr>
      <vt:lpstr>Cambria Math</vt:lpstr>
      <vt:lpstr>Simple Light</vt:lpstr>
      <vt:lpstr>Never Give Up Learning Directed Exploration Strategies  Accepted in ICLR 2020</vt:lpstr>
      <vt:lpstr>Overview</vt:lpstr>
      <vt:lpstr>Overview</vt:lpstr>
      <vt:lpstr>Overview</vt:lpstr>
      <vt:lpstr>Contents</vt:lpstr>
      <vt:lpstr>Never Give Up Intrinsic reward</vt:lpstr>
      <vt:lpstr>NGU Intrinsic Reward</vt:lpstr>
      <vt:lpstr>NGU Intrinsic Reward - Embedding function</vt:lpstr>
      <vt:lpstr>NGU Intrinsic reward - Episodic novelty module</vt:lpstr>
      <vt:lpstr>NGU Intrinsic reward - Episodic novelty module</vt:lpstr>
      <vt:lpstr>NGU Intrinsic Reward - Life-long novelty module</vt:lpstr>
      <vt:lpstr>NGU Intrinsic Reward</vt:lpstr>
      <vt:lpstr>Model architecture &amp; Loss function</vt:lpstr>
      <vt:lpstr>NGU - Proposed architecture</vt:lpstr>
      <vt:lpstr>NGU - RL Loss function (1)</vt:lpstr>
      <vt:lpstr>NGU - RL Loss function (2)</vt:lpstr>
      <vt:lpstr>Experiment</vt:lpstr>
      <vt:lpstr>Experiments</vt:lpstr>
      <vt:lpstr>Experiments</vt:lpstr>
      <vt:lpstr>Experiments</vt:lpstr>
      <vt:lpstr>Conclusion</vt:lpstr>
      <vt:lpstr>Conclusion</vt:lpstr>
      <vt:lpstr>Thank you for your attention</vt:lpstr>
      <vt:lpstr>Appendix</vt:lpstr>
      <vt:lpstr>DQN variants</vt:lpstr>
      <vt:lpstr>Sampling with Priority</vt:lpstr>
      <vt:lpstr>(continued)</vt:lpstr>
      <vt:lpstr>Recurrent Replay Distributed DQN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Never Give Up Learning Directed Exploration Strategies</dc:title>
  <dc:creator>Kyeong</dc:creator>
  <cp:lastModifiedBy>Microsoft Office User</cp:lastModifiedBy>
  <cp:revision>12</cp:revision>
  <dcterms:modified xsi:type="dcterms:W3CDTF">2021-07-09T09:08:02Z</dcterms:modified>
</cp:coreProperties>
</file>